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3" r:id="rId7"/>
    <p:sldId id="259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A2B03-E030-494C-948B-BB2217B3935E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EE03E-F9DB-4047-9407-D3570147D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81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Spørsmål</a:t>
            </a:r>
            <a:r>
              <a:rPr lang="nb-NO" baseline="0" dirty="0" smtClean="0"/>
              <a:t> til samtale: Hva er likt mellom buddhisme og kristen tro? Hva er ulikt? 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aseline="0" dirty="0" smtClean="0"/>
              <a:t>(Foto: </a:t>
            </a:r>
            <a:r>
              <a:rPr lang="nb-NO" sz="1000" baseline="0" dirty="0" err="1" smtClean="0"/>
              <a:t>Anethe</a:t>
            </a:r>
            <a:r>
              <a:rPr lang="nb-NO" sz="1000" baseline="0" dirty="0" smtClean="0"/>
              <a:t> V. Birkeli)</a:t>
            </a:r>
            <a:endParaRPr lang="nb-NO" sz="10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E03E-F9DB-4047-9407-D3570147D96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30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Buddhisme og kristen tro</a:t>
            </a:r>
            <a:r>
              <a:rPr lang="nb-NO" baseline="0" dirty="0" smtClean="0"/>
              <a:t> er </a:t>
            </a:r>
            <a:r>
              <a:rPr lang="nb-NO" b="1" baseline="0" dirty="0" smtClean="0"/>
              <a:t>enige om at mennesker har et problem når de gjør gale/vonde handlinger. </a:t>
            </a:r>
            <a:r>
              <a:rPr lang="nb-NO" baseline="0" dirty="0" smtClean="0"/>
              <a:t>Det gale man gjør, må betales på en eller annen måte. </a:t>
            </a:r>
          </a:p>
          <a:p>
            <a:r>
              <a:rPr lang="nb-NO" b="1" baseline="0" dirty="0" smtClean="0"/>
              <a:t>Buddhister</a:t>
            </a:r>
            <a:r>
              <a:rPr lang="nb-NO" baseline="0" dirty="0" smtClean="0"/>
              <a:t> prøver å få bedre karma ved å leve godt. Da kan de få et bedre liv ved neste gjenfødelse. Målet er å bryte sirkelen av gjenfødelser. </a:t>
            </a:r>
          </a:p>
          <a:p>
            <a:r>
              <a:rPr lang="nb-NO" b="1" baseline="0" dirty="0" smtClean="0"/>
              <a:t>Kristne</a:t>
            </a:r>
            <a:r>
              <a:rPr lang="nb-NO" baseline="0" dirty="0" smtClean="0"/>
              <a:t> tror at Gud en gang skal dømme alle mennesker. De som har valgt å tro på Jesus som frelser, går da til et evig liv sammen med Gud.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E03E-F9DB-4047-9407-D3570147D96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71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Om synd: Joh.</a:t>
            </a:r>
            <a:r>
              <a:rPr lang="nb-NO" baseline="0" dirty="0" smtClean="0"/>
              <a:t> 3,16: </a:t>
            </a:r>
            <a:r>
              <a:rPr lang="nb-NO" dirty="0" smtClean="0"/>
              <a:t>For så høyt har Gud elsket verden at han ga sin Sønn,</a:t>
            </a:r>
            <a:r>
              <a:rPr lang="nb-NO" baseline="0" dirty="0" smtClean="0"/>
              <a:t> den enbårne, for at hver den som tror på ham, ikke skal gå fortapt, men ha evig liv.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E03E-F9DB-4047-9407-D3570147D96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68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Til samtale: Forklar</a:t>
            </a:r>
            <a:r>
              <a:rPr lang="nb-NO" baseline="0" dirty="0" smtClean="0"/>
              <a:t> hva </a:t>
            </a:r>
            <a:r>
              <a:rPr lang="nb-NO" baseline="0" smtClean="0"/>
              <a:t>som kan ligge </a:t>
            </a:r>
            <a:r>
              <a:rPr lang="nb-NO" baseline="0" dirty="0" smtClean="0"/>
              <a:t>bak disse to utsagnene.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E03E-F9DB-4047-9407-D3570147D96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42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14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50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65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9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308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30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346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73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55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34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649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C622-6F05-4B3F-922E-63927FFF5C20}" type="datetimeFigureOut">
              <a:rPr lang="nb-NO" smtClean="0"/>
              <a:t>15.09.2016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4DFF-F1CE-4525-B791-153D63D9D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38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27584" y="1"/>
            <a:ext cx="7632848" cy="1700808"/>
          </a:xfrm>
        </p:spPr>
        <p:txBody>
          <a:bodyPr/>
          <a:lstStyle/>
          <a:p>
            <a:r>
              <a:rPr lang="nb-NO" b="1" dirty="0" smtClean="0"/>
              <a:t>Buddhisme og kristen tro</a:t>
            </a:r>
            <a:endParaRPr lang="nb-NO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674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b="1" dirty="0" smtClean="0"/>
              <a:t>Noen likheter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b="1" dirty="0"/>
              <a:t>G</a:t>
            </a:r>
            <a:r>
              <a:rPr lang="nb-NO" b="1" dirty="0" smtClean="0"/>
              <a:t>jøre opp </a:t>
            </a:r>
            <a:r>
              <a:rPr lang="nb-NO" dirty="0" smtClean="0"/>
              <a:t>for seg, </a:t>
            </a:r>
          </a:p>
          <a:p>
            <a:pPr marL="0" indent="0">
              <a:buNone/>
            </a:pPr>
            <a:r>
              <a:rPr lang="nb-NO" dirty="0" smtClean="0"/>
              <a:t>«betale» for </a:t>
            </a:r>
          </a:p>
          <a:p>
            <a:pPr marL="0" indent="0">
              <a:buNone/>
            </a:pPr>
            <a:r>
              <a:rPr lang="nb-NO" dirty="0" smtClean="0"/>
              <a:t>gale handlinger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Tror på en </a:t>
            </a:r>
            <a:r>
              <a:rPr lang="nb-NO" b="1" dirty="0" smtClean="0"/>
              <a:t>åndelig virkelighet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19" y="692696"/>
            <a:ext cx="4320480" cy="3240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98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pPr algn="l"/>
            <a:r>
              <a:rPr lang="nb-NO" b="1" dirty="0" smtClean="0"/>
              <a:t>Ulikheter 1</a:t>
            </a:r>
            <a:endParaRPr lang="nb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2664297"/>
          </a:xfrm>
        </p:spPr>
        <p:txBody>
          <a:bodyPr/>
          <a:lstStyle/>
          <a:p>
            <a:r>
              <a:rPr lang="nb-NO" u="sng" dirty="0" smtClean="0"/>
              <a:t>Karma</a:t>
            </a:r>
            <a:r>
              <a:rPr lang="nb-NO" dirty="0" smtClean="0"/>
              <a:t> - en evig kjede av årsak/virkning Upersonlig prinsipp</a:t>
            </a:r>
          </a:p>
          <a:p>
            <a:r>
              <a:rPr lang="nb-NO" u="sng" dirty="0" smtClean="0"/>
              <a:t>Synd</a:t>
            </a:r>
            <a:r>
              <a:rPr lang="nb-NO" dirty="0" smtClean="0"/>
              <a:t> - rettet mot en person (Gud)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13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pPr algn="l"/>
            <a:r>
              <a:rPr lang="nb-NO" b="1" dirty="0" smtClean="0"/>
              <a:t>Ulikheter 2</a:t>
            </a:r>
            <a:endParaRPr lang="nb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2664297"/>
          </a:xfrm>
        </p:spPr>
        <p:txBody>
          <a:bodyPr/>
          <a:lstStyle/>
          <a:p>
            <a:r>
              <a:rPr lang="nb-NO" u="sng" dirty="0" smtClean="0"/>
              <a:t>Karma</a:t>
            </a:r>
            <a:r>
              <a:rPr lang="nb-NO" dirty="0" smtClean="0"/>
              <a:t> – vi må betale selv for våre handlinger, ved å få god eller dårlig karma</a:t>
            </a:r>
          </a:p>
          <a:p>
            <a:r>
              <a:rPr lang="nb-NO" u="sng" dirty="0" smtClean="0"/>
              <a:t>Synd</a:t>
            </a:r>
            <a:r>
              <a:rPr lang="nb-NO" dirty="0" smtClean="0"/>
              <a:t> – Gud kan tilgi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pPr algn="l"/>
            <a:r>
              <a:rPr lang="nb-NO" b="1" dirty="0" smtClean="0"/>
              <a:t>Ulikheter 3</a:t>
            </a:r>
            <a:endParaRPr lang="nb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2664297"/>
          </a:xfrm>
        </p:spPr>
        <p:txBody>
          <a:bodyPr/>
          <a:lstStyle/>
          <a:p>
            <a:r>
              <a:rPr lang="nb-NO" u="sng" dirty="0" smtClean="0"/>
              <a:t>Karma</a:t>
            </a:r>
            <a:r>
              <a:rPr lang="nb-NO" dirty="0" smtClean="0"/>
              <a:t> – binder mennesket til lidelsen (livshjulet, gjenfødelser)</a:t>
            </a:r>
          </a:p>
          <a:p>
            <a:r>
              <a:rPr lang="nb-NO" u="sng" dirty="0" smtClean="0"/>
              <a:t>Synd</a:t>
            </a:r>
            <a:r>
              <a:rPr lang="nb-NO" dirty="0" smtClean="0"/>
              <a:t> – skiller mennesket fra Gud og det evige livet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84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pPr algn="l"/>
            <a:r>
              <a:rPr lang="nb-NO" b="1" dirty="0" smtClean="0"/>
              <a:t>Ulikheter 4</a:t>
            </a:r>
            <a:endParaRPr lang="nb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2664297"/>
          </a:xfrm>
        </p:spPr>
        <p:txBody>
          <a:bodyPr/>
          <a:lstStyle/>
          <a:p>
            <a:r>
              <a:rPr lang="nb-NO" u="sng" dirty="0" smtClean="0"/>
              <a:t>Karma</a:t>
            </a:r>
            <a:r>
              <a:rPr lang="nb-NO" dirty="0" smtClean="0"/>
              <a:t> – kan betales. Mennesket kan klare å oppnå Nirvana, bli opplyst</a:t>
            </a:r>
          </a:p>
          <a:p>
            <a:r>
              <a:rPr lang="nb-NO" u="sng" dirty="0" smtClean="0"/>
              <a:t>Synd</a:t>
            </a:r>
            <a:r>
              <a:rPr lang="nb-NO" dirty="0" smtClean="0"/>
              <a:t> – Mennesket kan ikke selv frelse seg fra synd. Men Gud kan tilgi synd og gi evig liv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69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5040560" cy="68655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Kort sagt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b-NO" dirty="0" smtClean="0"/>
              <a:t>Buddhist: </a:t>
            </a:r>
          </a:p>
          <a:p>
            <a:pPr marL="0" indent="0" algn="ctr">
              <a:buNone/>
            </a:pPr>
            <a:r>
              <a:rPr lang="nb-NO" i="1" dirty="0" smtClean="0"/>
              <a:t>man må bli «frelst» </a:t>
            </a:r>
          </a:p>
          <a:p>
            <a:pPr marL="0" indent="0" algn="ctr">
              <a:buNone/>
            </a:pPr>
            <a:r>
              <a:rPr lang="nb-NO" i="1" dirty="0" smtClean="0"/>
              <a:t>på egen hånd</a:t>
            </a:r>
          </a:p>
          <a:p>
            <a:pPr marL="0" indent="0" algn="ctr">
              <a:buNone/>
            </a:pPr>
            <a:endParaRPr lang="nb-NO" i="1" dirty="0" smtClean="0"/>
          </a:p>
          <a:p>
            <a:pPr algn="ctr"/>
            <a:r>
              <a:rPr lang="nb-NO" dirty="0" smtClean="0"/>
              <a:t>Kristen: </a:t>
            </a:r>
          </a:p>
          <a:p>
            <a:pPr marL="0" indent="0" algn="ctr">
              <a:buNone/>
            </a:pPr>
            <a:r>
              <a:rPr lang="nb-NO" i="1" dirty="0" smtClean="0"/>
              <a:t>man kan bare bli frelst </a:t>
            </a:r>
          </a:p>
          <a:p>
            <a:pPr marL="0" indent="0" algn="ctr">
              <a:buNone/>
            </a:pPr>
            <a:r>
              <a:rPr lang="nb-NO" i="1" dirty="0" smtClean="0"/>
              <a:t>ved å tro på Jesus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276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327</Words>
  <Application>Microsoft Office PowerPoint</Application>
  <PresentationFormat>Skjermfremvisning (4:3)</PresentationFormat>
  <Paragraphs>39</Paragraphs>
  <Slides>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Buddhisme og kristen tro</vt:lpstr>
      <vt:lpstr>Noen likheter</vt:lpstr>
      <vt:lpstr>Ulikheter 1</vt:lpstr>
      <vt:lpstr>Ulikheter 2</vt:lpstr>
      <vt:lpstr>Ulikheter 3</vt:lpstr>
      <vt:lpstr>Ulikheter 4</vt:lpstr>
      <vt:lpstr>Kort sagt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Anethe</dc:creator>
  <cp:lastModifiedBy>Britt-Ellen Skregelid Birkeland</cp:lastModifiedBy>
  <cp:revision>44</cp:revision>
  <dcterms:created xsi:type="dcterms:W3CDTF">2014-03-14T21:39:59Z</dcterms:created>
  <dcterms:modified xsi:type="dcterms:W3CDTF">2016-09-15T08:41:36Z</dcterms:modified>
</cp:coreProperties>
</file>