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1C0AF-4DEC-4882-BB4D-D430B57FD74E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47D21-A4AE-4BA9-B7C7-3B77717FE7F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10556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Foto: </a:t>
            </a:r>
            <a:r>
              <a:rPr lang="nb-NO" dirty="0" err="1" smtClean="0"/>
              <a:t>Commons</a:t>
            </a:r>
            <a:r>
              <a:rPr lang="nb-NO" dirty="0" smtClean="0"/>
              <a:t> Wikimedia.com</a:t>
            </a:r>
            <a:r>
              <a:rPr lang="nb-NO" baseline="0" dirty="0" smtClean="0"/>
              <a:t>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47D21-A4AE-4BA9-B7C7-3B77717FE7F4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32278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Kilde:</a:t>
            </a:r>
            <a:r>
              <a:rPr lang="nb-NO" baseline="0" dirty="0" smtClean="0"/>
              <a:t> Den offisielle nettsiden for Bahai i Norge. </a:t>
            </a:r>
            <a:r>
              <a:rPr lang="nb-NO" dirty="0" smtClean="0"/>
              <a:t>http://www.bahai.no/index.php?id=18&amp;L=xcbazyiavf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47D21-A4AE-4BA9-B7C7-3B77717FE7F4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5583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Fra hjemmesiden bahai.no: </a:t>
            </a:r>
            <a:r>
              <a:rPr lang="nb-NO" i="1" dirty="0" err="1" smtClean="0"/>
              <a:t>Bahá’íer</a:t>
            </a:r>
            <a:r>
              <a:rPr lang="nb-NO" i="1" dirty="0" smtClean="0"/>
              <a:t> søker ikke politisk makt. De vil ikke ta imot politiske stillinger i sine respektive regjeringer, uansett hvilket system som er på plass, skjønt de vil tre inn i stillinger som de anser for å være av rent administrativ art. De vil ikke knytte seg til politiske partier, bli innviklet i partispørsmål eller delta i program forbundet med noen gruppes eller avdelings splittende dagsorden.</a:t>
            </a:r>
          </a:p>
          <a:p>
            <a:r>
              <a:rPr lang="nb-NO" i="0" dirty="0" smtClean="0"/>
              <a:t>Fra informasjonsheftet Administrasjon:</a:t>
            </a:r>
            <a:r>
              <a:rPr lang="nb-NO" i="0" baseline="0" dirty="0" smtClean="0"/>
              <a:t> </a:t>
            </a:r>
            <a:r>
              <a:rPr lang="nb-NO" i="1" baseline="0" dirty="0" smtClean="0"/>
              <a:t>Foruten at den fungerer som et system for religiøs administrasjon, danner </a:t>
            </a:r>
            <a:r>
              <a:rPr lang="nb-NO" i="1" baseline="0" dirty="0" err="1" smtClean="0"/>
              <a:t>bahá’í</a:t>
            </a:r>
            <a:r>
              <a:rPr lang="nb-NO" i="1" baseline="0" dirty="0" smtClean="0"/>
              <a:t>- troens administrative orden også en enhetlig modell for den type global styring som vår nye tidsalder så sårt trenger. Faktisk forstår </a:t>
            </a:r>
            <a:r>
              <a:rPr lang="nb-NO" i="1" baseline="0" dirty="0" err="1" smtClean="0"/>
              <a:t>bahá’íene</a:t>
            </a:r>
            <a:r>
              <a:rPr lang="nb-NO" i="1" baseline="0" dirty="0" smtClean="0"/>
              <a:t> det slik at </a:t>
            </a:r>
            <a:r>
              <a:rPr lang="nb-NO" i="1" baseline="0" dirty="0" err="1" smtClean="0"/>
              <a:t>bahá’í</a:t>
            </a:r>
            <a:r>
              <a:rPr lang="nb-NO" i="1" baseline="0" dirty="0" smtClean="0"/>
              <a:t>-troens administrative orden er intet mindre enn “charteret for en fremtidig verdenssivilisasjon”. (http://www.bahai.no/</a:t>
            </a:r>
            <a:r>
              <a:rPr lang="nb-NO" i="1" baseline="0" dirty="0" err="1" smtClean="0"/>
              <a:t>fileadmin</a:t>
            </a:r>
            <a:r>
              <a:rPr lang="nb-NO" i="1" baseline="0" dirty="0" smtClean="0"/>
              <a:t>/bahaiene/042-053_administrasjon_131206.pdf)</a:t>
            </a:r>
            <a:endParaRPr lang="nb-NO" i="1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347D21-A4AE-4BA9-B7C7-3B77717FE7F4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75325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703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17997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7745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2672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3240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6734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2910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87951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743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8398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8010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D6BBE-1D06-4E4F-9FB0-989052C54FDB}" type="datetimeFigureOut">
              <a:rPr lang="nb-NO" smtClean="0"/>
              <a:t>19.02.2015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A16EE-44B3-4E46-8D43-8DBFF137BD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39261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nb-NO" sz="4800" dirty="0" smtClean="0"/>
              <a:t>Kjent norsk Bahai:</a:t>
            </a:r>
            <a:r>
              <a:rPr lang="nb-NO" sz="4800" dirty="0"/>
              <a:t/>
            </a:r>
            <a:br>
              <a:rPr lang="nb-NO" sz="4800" dirty="0"/>
            </a:br>
            <a:r>
              <a:rPr lang="nb-NO" sz="4800" b="1" dirty="0" smtClean="0"/>
              <a:t>Lasse Thoresen</a:t>
            </a:r>
            <a:endParaRPr lang="nb-NO" sz="24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418253" y="3602038"/>
            <a:ext cx="9249747" cy="2154950"/>
          </a:xfrm>
        </p:spPr>
        <p:txBody>
          <a:bodyPr>
            <a:normAutofit/>
          </a:bodyPr>
          <a:lstStyle/>
          <a:p>
            <a:pPr algn="l"/>
            <a:r>
              <a:rPr lang="nb-NO" dirty="0" smtClean="0"/>
              <a:t>(F.1949) Professor i komposisjon </a:t>
            </a:r>
          </a:p>
          <a:p>
            <a:pPr algn="l"/>
            <a:r>
              <a:rPr lang="nb-NO" dirty="0" smtClean="0"/>
              <a:t>ved Norges musikkhøgskole</a:t>
            </a:r>
          </a:p>
          <a:p>
            <a:pPr algn="l"/>
            <a:r>
              <a:rPr lang="nb-NO" dirty="0" smtClean="0"/>
              <a:t>Har fått mange priser, bl.a.</a:t>
            </a:r>
          </a:p>
          <a:p>
            <a:pPr algn="l"/>
            <a:r>
              <a:rPr lang="nb-NO" dirty="0" smtClean="0"/>
              <a:t>Nordisk Råds musikkpris 2010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1784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98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Bahaienes «ABC»-regler for en bedre verden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    Selvstendig søken etter sannheten</a:t>
            </a:r>
          </a:p>
          <a:p>
            <a:r>
              <a:rPr lang="nb-NO" dirty="0" smtClean="0"/>
              <a:t>    Skolegang for alle</a:t>
            </a:r>
          </a:p>
          <a:p>
            <a:r>
              <a:rPr lang="nb-NO" dirty="0" smtClean="0"/>
              <a:t>    Like rettigheter mellom kvinne og mann</a:t>
            </a:r>
          </a:p>
          <a:p>
            <a:r>
              <a:rPr lang="nb-NO" dirty="0" smtClean="0"/>
              <a:t>    Avskaffelse av alle slags fordommer</a:t>
            </a:r>
          </a:p>
          <a:p>
            <a:r>
              <a:rPr lang="nb-NO" dirty="0" smtClean="0"/>
              <a:t>    Utjamning mellom fattige og rike</a:t>
            </a:r>
          </a:p>
          <a:p>
            <a:r>
              <a:rPr lang="nb-NO" dirty="0" smtClean="0"/>
              <a:t>    Internasjonalt hjelpespråk</a:t>
            </a:r>
          </a:p>
          <a:p>
            <a:r>
              <a:rPr lang="nb-NO" dirty="0" smtClean="0"/>
              <a:t>    Harmoni mellom religion og vitenskap</a:t>
            </a:r>
          </a:p>
          <a:p>
            <a:r>
              <a:rPr lang="nb-NO" dirty="0" smtClean="0"/>
              <a:t>    </a:t>
            </a:r>
            <a:r>
              <a:rPr lang="nb-NO" dirty="0" smtClean="0">
                <a:solidFill>
                  <a:srgbClr val="C00000"/>
                </a:solidFill>
              </a:rPr>
              <a:t>Universell lovgivende forsamling</a:t>
            </a:r>
          </a:p>
          <a:p>
            <a:r>
              <a:rPr lang="nb-NO" dirty="0" smtClean="0"/>
              <a:t>    </a:t>
            </a:r>
            <a:r>
              <a:rPr lang="nb-NO" dirty="0" smtClean="0">
                <a:solidFill>
                  <a:srgbClr val="C00000"/>
                </a:solidFill>
              </a:rPr>
              <a:t>Verdensdomstol</a:t>
            </a:r>
            <a:endParaRPr lang="nb-NO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78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Til samtale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Hvordan tror du en </a:t>
            </a:r>
            <a:r>
              <a:rPr lang="nb-NO" dirty="0" smtClean="0">
                <a:solidFill>
                  <a:srgbClr val="C00000"/>
                </a:solidFill>
              </a:rPr>
              <a:t>u</a:t>
            </a:r>
            <a:r>
              <a:rPr lang="nb-NO" dirty="0" smtClean="0">
                <a:solidFill>
                  <a:srgbClr val="C00000"/>
                </a:solidFill>
              </a:rPr>
              <a:t>niversell lovgivende forsamling </a:t>
            </a:r>
            <a:r>
              <a:rPr lang="nb-NO" dirty="0" smtClean="0"/>
              <a:t>og en </a:t>
            </a:r>
            <a:r>
              <a:rPr lang="nb-NO" dirty="0">
                <a:solidFill>
                  <a:srgbClr val="C00000"/>
                </a:solidFill>
              </a:rPr>
              <a:t>v</a:t>
            </a:r>
            <a:r>
              <a:rPr lang="nb-NO" dirty="0" smtClean="0">
                <a:solidFill>
                  <a:srgbClr val="C00000"/>
                </a:solidFill>
              </a:rPr>
              <a:t>erdensdomstol </a:t>
            </a:r>
            <a:r>
              <a:rPr lang="nb-NO" dirty="0" smtClean="0"/>
              <a:t>ville fungere i praksis? Hva må til? Ser du noen problemer ved en slik løsning?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1291169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Samtale og refleksjon: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dirty="0" smtClean="0"/>
              <a:t>Bahaiene vil ikke delta i politikk.</a:t>
            </a:r>
          </a:p>
          <a:p>
            <a:pPr marL="514350" indent="-514350">
              <a:buFont typeface="+mj-lt"/>
              <a:buAutoNum type="arabicPeriod"/>
            </a:pPr>
            <a:r>
              <a:rPr lang="nb-NO" dirty="0" smtClean="0"/>
              <a:t> Bahaiene mener at hele verden vil bli samlet til ett folk og én tro (Bahai) når tiden er moden. </a:t>
            </a:r>
          </a:p>
          <a:p>
            <a:r>
              <a:rPr lang="nb-NO" dirty="0" smtClean="0"/>
              <a:t>Diskuter: Betyr dette at all politikk og «verdslig» styring vil opphøre, og at alle mennesker er organisert i og styres ut fra et religiøst system? </a:t>
            </a:r>
          </a:p>
          <a:p>
            <a:r>
              <a:rPr lang="nb-NO" dirty="0" smtClean="0"/>
              <a:t>Hvordan tror du eventuelt en slik verden vil fungere? </a:t>
            </a:r>
            <a:endParaRPr lang="nb-NO" dirty="0" smtClean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27916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336</Words>
  <Application>Microsoft Office PowerPoint</Application>
  <PresentationFormat>Widescreen</PresentationFormat>
  <Paragraphs>29</Paragraphs>
  <Slides>4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Kjent norsk Bahai: Lasse Thoresen</vt:lpstr>
      <vt:lpstr>Bahaienes «ABC»-regler for en bedre verden</vt:lpstr>
      <vt:lpstr>Til samtale</vt:lpstr>
      <vt:lpstr>Samtale og refleksjon:</vt:lpstr>
    </vt:vector>
  </TitlesOfParts>
  <Company>MHG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Kjent norsk Bahai: Lasse Thoresen (f.1949)</dc:title>
  <dc:creator>Anethe Vidjelund Birkeli</dc:creator>
  <cp:lastModifiedBy>Anethe Vidjelund Birkeli</cp:lastModifiedBy>
  <cp:revision>24</cp:revision>
  <dcterms:created xsi:type="dcterms:W3CDTF">2015-02-19T08:53:21Z</dcterms:created>
  <dcterms:modified xsi:type="dcterms:W3CDTF">2015-02-19T12:27:28Z</dcterms:modified>
</cp:coreProperties>
</file>