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8" r:id="rId2"/>
    <p:sldMasterId id="2147483778" r:id="rId3"/>
    <p:sldMasterId id="2147483790" r:id="rId4"/>
    <p:sldMasterId id="2147483805" r:id="rId5"/>
  </p:sldMasterIdLst>
  <p:notesMasterIdLst>
    <p:notesMasterId r:id="rId28"/>
  </p:notesMasterIdLst>
  <p:sldIdLst>
    <p:sldId id="256" r:id="rId6"/>
    <p:sldId id="326" r:id="rId7"/>
    <p:sldId id="324" r:id="rId8"/>
    <p:sldId id="335" r:id="rId9"/>
    <p:sldId id="327" r:id="rId10"/>
    <p:sldId id="337" r:id="rId11"/>
    <p:sldId id="339" r:id="rId12"/>
    <p:sldId id="323" r:id="rId13"/>
    <p:sldId id="300" r:id="rId14"/>
    <p:sldId id="329" r:id="rId15"/>
    <p:sldId id="303" r:id="rId16"/>
    <p:sldId id="333" r:id="rId17"/>
    <p:sldId id="266" r:id="rId18"/>
    <p:sldId id="269" r:id="rId19"/>
    <p:sldId id="270" r:id="rId20"/>
    <p:sldId id="271" r:id="rId21"/>
    <p:sldId id="330" r:id="rId22"/>
    <p:sldId id="331" r:id="rId23"/>
    <p:sldId id="328" r:id="rId24"/>
    <p:sldId id="317" r:id="rId25"/>
    <p:sldId id="321" r:id="rId26"/>
    <p:sldId id="334" r:id="rId27"/>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nledning" id="{15077C98-7299-49E6-985D-56F65C4AF909}">
          <p14:sldIdLst>
            <p14:sldId id="256"/>
            <p14:sldId id="326"/>
            <p14:sldId id="324"/>
            <p14:sldId id="335"/>
            <p14:sldId id="327"/>
            <p14:sldId id="337"/>
            <p14:sldId id="339"/>
            <p14:sldId id="323"/>
          </p14:sldIdLst>
        </p14:section>
        <p14:section name="Ulike syn på det onde" id="{ED2A3021-C0AA-4D06-885C-2B1599A00B4D}">
          <p14:sldIdLst>
            <p14:sldId id="300"/>
            <p14:sldId id="329"/>
          </p14:sldIdLst>
        </p14:section>
        <p14:section name="Det onde og Gud" id="{FE652E21-1479-4026-95E8-B29CF578DB05}">
          <p14:sldIdLst>
            <p14:sldId id="303"/>
            <p14:sldId id="333"/>
            <p14:sldId id="266"/>
            <p14:sldId id="269"/>
            <p14:sldId id="270"/>
            <p14:sldId id="271"/>
            <p14:sldId id="330"/>
          </p14:sldIdLst>
        </p14:section>
        <p14:section name="Vi må velge" id="{7C844D3E-14C3-45B8-9D86-B27477BE641A}">
          <p14:sldIdLst>
            <p14:sldId id="331"/>
            <p14:sldId id="328"/>
          </p14:sldIdLst>
        </p14:section>
        <p14:section name="Ekstra" id="{DD9ECB3F-379F-4F95-98E0-5B91BCB76C8C}">
          <p14:sldIdLst>
            <p14:sldId id="317"/>
            <p14:sldId id="321"/>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7CF"/>
    <a:srgbClr val="FAEE06"/>
    <a:srgbClr val="E493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0" autoAdjust="0"/>
    <p:restoredTop sz="72752" autoAdjust="0"/>
  </p:normalViewPr>
  <p:slideViewPr>
    <p:cSldViewPr>
      <p:cViewPr>
        <p:scale>
          <a:sx n="58" d="100"/>
          <a:sy n="58" d="100"/>
        </p:scale>
        <p:origin x="-1356"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A16DF-A7B7-45D8-A142-FD4CBFBD3ADE}" type="datetimeFigureOut">
              <a:rPr lang="nb-NO" smtClean="0"/>
              <a:t>11.02.2013</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A9E33-1944-485F-BD42-0EF07A3551CA}" type="slidenum">
              <a:rPr lang="nb-NO" smtClean="0"/>
              <a:t>‹#›</a:t>
            </a:fld>
            <a:endParaRPr lang="nb-NO"/>
          </a:p>
        </p:txBody>
      </p:sp>
    </p:spTree>
    <p:extLst>
      <p:ext uri="{BB962C8B-B14F-4D97-AF65-F5344CB8AC3E}">
        <p14:creationId xmlns:p14="http://schemas.microsoft.com/office/powerpoint/2010/main" val="5012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J7VfFv-WhyQ"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youtube.com/watch?v=C3JxwV3MV6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2B8DFDC0-81B4-482B-9D5F-999163E1A896}" type="slidenum">
              <a:rPr lang="nb-NO" smtClean="0">
                <a:solidFill>
                  <a:prstClr val="black"/>
                </a:solidFill>
              </a:rPr>
              <a:pPr/>
              <a:t>11</a:t>
            </a:fld>
            <a:endParaRPr lang="nb-NO">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 kan Gud tillate? Hvorfor griper han ikke inn?</a:t>
            </a:r>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12</a:t>
            </a:fld>
            <a:endParaRPr lang="nb-NO"/>
          </a:p>
        </p:txBody>
      </p:sp>
    </p:spTree>
    <p:extLst>
      <p:ext uri="{BB962C8B-B14F-4D97-AF65-F5344CB8AC3E}">
        <p14:creationId xmlns:p14="http://schemas.microsoft.com/office/powerpoint/2010/main" val="405669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solidFill>
                  <a:srgbClr val="FFC000"/>
                </a:solidFill>
              </a:rPr>
              <a:t>Bibelen forteller hvordan mennesket gjorde opprør mot Gud, ved å trosse det ene enkle budet Gud hadde gitt dem.</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solidFill>
                <a:srgbClr val="FFC000"/>
              </a:solidFill>
            </a:endParaRPr>
          </a:p>
          <a:p>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13</a:t>
            </a:fld>
            <a:endParaRPr lang="nb-NO"/>
          </a:p>
        </p:txBody>
      </p:sp>
    </p:spTree>
    <p:extLst>
      <p:ext uri="{BB962C8B-B14F-4D97-AF65-F5344CB8AC3E}">
        <p14:creationId xmlns:p14="http://schemas.microsoft.com/office/powerpoint/2010/main" val="404648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Bibelens Gud er ikke en Gud som tvinger. Han er ikke en overgriper som sparker inn døren og sleper deg med hjem og låser deg inn.</a:t>
            </a:r>
          </a:p>
          <a:p>
            <a:r>
              <a:rPr lang="nb-NO" dirty="0" smtClean="0"/>
              <a:t>Han er den som er forelsket, som</a:t>
            </a:r>
            <a:r>
              <a:rPr lang="nb-NO" baseline="0" dirty="0" smtClean="0"/>
              <a:t> forsøker å vinne din oppmerksomhet, og vinne din kjærlighet.</a:t>
            </a:r>
          </a:p>
          <a:p>
            <a:r>
              <a:rPr lang="nb-NO" baseline="0" dirty="0" smtClean="0"/>
              <a:t>Om du låser din kjæreste inn i huset så hun ikke skal se noen andre menn, vil du aldri vite om det er deg hun elsker. Sann kjærlighet må velges. Derfor måtte Gud gi oss fri vilje, også muligheten for å trosse, og </a:t>
            </a:r>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14</a:t>
            </a:fld>
            <a:endParaRPr lang="nb-NO"/>
          </a:p>
        </p:txBody>
      </p:sp>
    </p:spTree>
    <p:extLst>
      <p:ext uri="{BB962C8B-B14F-4D97-AF65-F5344CB8AC3E}">
        <p14:creationId xmlns:p14="http://schemas.microsoft.com/office/powerpoint/2010/main" val="207380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Tenk du har med deg din 2 </a:t>
            </a:r>
            <a:r>
              <a:rPr lang="nb-NO" dirty="0" err="1" smtClean="0"/>
              <a:t>årige</a:t>
            </a:r>
            <a:r>
              <a:rPr lang="nb-NO" dirty="0" smtClean="0"/>
              <a:t> sønn til bestemor, som har huset fullt av </a:t>
            </a:r>
            <a:r>
              <a:rPr lang="nb-NO" dirty="0" smtClean="0"/>
              <a:t>krystall </a:t>
            </a:r>
            <a:r>
              <a:rPr lang="nb-NO" dirty="0" smtClean="0"/>
              <a:t>og </a:t>
            </a:r>
            <a:r>
              <a:rPr lang="nb-NO" dirty="0" smtClean="0"/>
              <a:t>keramikk </a:t>
            </a:r>
            <a:r>
              <a:rPr lang="nb-NO" dirty="0" smtClean="0"/>
              <a:t>vaser, av stor verdi. Du instruerer gutten om at han ikke må</a:t>
            </a:r>
            <a:r>
              <a:rPr lang="nb-NO" baseline="0" dirty="0" smtClean="0"/>
              <a:t> borti disse, for da vil de knuse, og de er uerstattelige.</a:t>
            </a:r>
          </a:p>
          <a:p>
            <a:r>
              <a:rPr lang="nb-NO" baseline="0" dirty="0" smtClean="0"/>
              <a:t>Det gjør det bare mer interessant. </a:t>
            </a:r>
            <a:r>
              <a:rPr lang="nb-NO" baseline="0" dirty="0" smtClean="0"/>
              <a:t>Første </a:t>
            </a:r>
            <a:r>
              <a:rPr lang="nb-NO" baseline="0" dirty="0" smtClean="0"/>
              <a:t>vasen han dytter, kaster du deg etter og redder før den treffer gulvet. Dette blir </a:t>
            </a:r>
            <a:r>
              <a:rPr lang="nb-NO" baseline="0" dirty="0" smtClean="0"/>
              <a:t>interessant </a:t>
            </a:r>
            <a:r>
              <a:rPr lang="nb-NO" baseline="0" dirty="0" smtClean="0"/>
              <a:t>trenger gutten; greier han den og den og den? Lærer aldri ansvar, aldri se konsekvenser. </a:t>
            </a:r>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15</a:t>
            </a:fld>
            <a:endParaRPr lang="nb-NO"/>
          </a:p>
        </p:txBody>
      </p:sp>
    </p:spTree>
    <p:extLst>
      <p:ext uri="{BB962C8B-B14F-4D97-AF65-F5344CB8AC3E}">
        <p14:creationId xmlns:p14="http://schemas.microsoft.com/office/powerpoint/2010/main" val="306563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17</a:t>
            </a:fld>
            <a:endParaRPr lang="nb-NO"/>
          </a:p>
        </p:txBody>
      </p:sp>
    </p:spTree>
    <p:extLst>
      <p:ext uri="{BB962C8B-B14F-4D97-AF65-F5344CB8AC3E}">
        <p14:creationId xmlns:p14="http://schemas.microsoft.com/office/powerpoint/2010/main" val="320798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Klipp fra Ringenes Herre: </a:t>
            </a:r>
            <a:r>
              <a:rPr lang="nb-NO" dirty="0" err="1" smtClean="0"/>
              <a:t>Frodo</a:t>
            </a:r>
            <a:r>
              <a:rPr lang="nb-NO" dirty="0" smtClean="0"/>
              <a:t> får oppdraget med ringen. Det er et krevende</a:t>
            </a:r>
            <a:r>
              <a:rPr lang="nb-NO" baseline="0" dirty="0" smtClean="0"/>
              <a:t> </a:t>
            </a:r>
            <a:r>
              <a:rPr lang="nb-NO" baseline="0" dirty="0" smtClean="0"/>
              <a:t>oppdrag</a:t>
            </a:r>
            <a:r>
              <a:rPr lang="nb-NO" baseline="0" dirty="0" smtClean="0"/>
              <a:t>, han må ha hjelp, og han må også kjempe med seg selv. Hans kamp dreier seg om å redde freden, og bryte ondskapens makt. </a:t>
            </a:r>
          </a:p>
          <a:p>
            <a:endParaRPr lang="nb-NO" dirty="0" smtClean="0"/>
          </a:p>
          <a:p>
            <a:r>
              <a:rPr lang="nb-NO" dirty="0" smtClean="0"/>
              <a:t>Gud har en kamp mot det onde, han kaller oss inn i kampen på det godes side,</a:t>
            </a:r>
            <a:r>
              <a:rPr lang="nb-NO" baseline="0" dirty="0" smtClean="0"/>
              <a:t> vi må også kjempe med oss selv, som </a:t>
            </a:r>
            <a:r>
              <a:rPr lang="nb-NO" baseline="0" dirty="0" err="1" smtClean="0"/>
              <a:t>Frodo</a:t>
            </a:r>
            <a:r>
              <a:rPr lang="nb-NO" baseline="0" dirty="0" smtClean="0"/>
              <a:t> må. Men Gud selv vil sikre seieren. Har gjort det i Jesus.</a:t>
            </a:r>
            <a:endParaRPr lang="nb-NO" dirty="0" smtClean="0"/>
          </a:p>
          <a:p>
            <a:endParaRPr lang="nb-NO" dirty="0" smtClean="0"/>
          </a:p>
          <a:p>
            <a:r>
              <a:rPr lang="nb-NO" dirty="0" smtClean="0"/>
              <a:t>Her er en lang (06.40) trailer om Ringenes Herre; man kan f.eks. bruke fra 0:00-2:00 for å </a:t>
            </a:r>
            <a:r>
              <a:rPr lang="nb-NO" dirty="0" smtClean="0"/>
              <a:t>introduseres </a:t>
            </a:r>
            <a:r>
              <a:rPr lang="nb-NO" dirty="0" smtClean="0"/>
              <a:t>til ringen, og til oppdraget</a:t>
            </a:r>
          </a:p>
          <a:p>
            <a:endParaRPr lang="nb-NO" dirty="0" smtClean="0">
              <a:hlinkClick r:id="rId3"/>
            </a:endParaRPr>
          </a:p>
          <a:p>
            <a:r>
              <a:rPr lang="nb-NO" dirty="0" smtClean="0">
                <a:hlinkClick r:id="rId3"/>
              </a:rPr>
              <a:t>http://www.youtube.com/watch?v=J7VfFv-WhyQ</a:t>
            </a:r>
            <a:endParaRPr lang="nb-NO" dirty="0" smtClean="0"/>
          </a:p>
          <a:p>
            <a:endParaRPr lang="nb-NO" dirty="0" smtClean="0"/>
          </a:p>
          <a:p>
            <a:r>
              <a:rPr lang="nb-NO" dirty="0" smtClean="0"/>
              <a:t>Her er en kortere trailer 1:59</a:t>
            </a:r>
          </a:p>
          <a:p>
            <a:r>
              <a:rPr lang="nb-NO" dirty="0" smtClean="0">
                <a:hlinkClick r:id="rId4"/>
              </a:rPr>
              <a:t>http://www.youtube.com/watch?v=C3JxwV3MV6o</a:t>
            </a:r>
            <a:endParaRPr lang="nb-NO" dirty="0" smtClean="0"/>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D7DA9E33-1944-485F-BD42-0EF07A3551CA}" type="slidenum">
              <a:rPr lang="nb-NO" smtClean="0"/>
              <a:t>18</a:t>
            </a:fld>
            <a:endParaRPr lang="nb-NO"/>
          </a:p>
        </p:txBody>
      </p:sp>
    </p:spTree>
    <p:extLst>
      <p:ext uri="{BB962C8B-B14F-4D97-AF65-F5344CB8AC3E}">
        <p14:creationId xmlns:p14="http://schemas.microsoft.com/office/powerpoint/2010/main" val="150106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3251"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53252"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62679-5D81-4B32-9008-DDCAB1CDF43E}" type="slidenum">
              <a:rPr lang="sv-SE">
                <a:solidFill>
                  <a:prstClr val="black"/>
                </a:solidFill>
              </a:rPr>
              <a:pPr/>
              <a:t>20</a:t>
            </a:fld>
            <a:endParaRPr lang="sv-SE">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53251"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53252"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962679-5D81-4B32-9008-DDCAB1CDF43E}" type="slidenum">
              <a:rPr lang="sv-SE">
                <a:solidFill>
                  <a:prstClr val="black"/>
                </a:solidFill>
              </a:rPr>
              <a:pPr/>
              <a:t>21</a:t>
            </a:fld>
            <a:endParaRPr lang="sv-SE">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22530" name="Rectangle 2"/>
          <p:cNvSpPr>
            <a:spLocks noGrp="1" noChangeArrowheads="1"/>
          </p:cNvSpPr>
          <p:nvPr>
            <p:ph type="ctrTitle"/>
          </p:nvPr>
        </p:nvSpPr>
        <p:spPr>
          <a:xfrm>
            <a:off x="2895600" y="1371600"/>
            <a:ext cx="5867400" cy="2286000"/>
          </a:xfrm>
        </p:spPr>
        <p:txBody>
          <a:bodyPr/>
          <a:lstStyle>
            <a:lvl1pPr>
              <a:defRPr sz="4500"/>
            </a:lvl1pPr>
          </a:lstStyle>
          <a:p>
            <a:pPr lvl="0"/>
            <a:r>
              <a:rPr lang="nb-NO" noProof="0" smtClean="0"/>
              <a:t>Klikk for å redigere tittelstil</a:t>
            </a:r>
          </a:p>
        </p:txBody>
      </p:sp>
      <p:sp>
        <p:nvSpPr>
          <p:cNvPr id="22531"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nb-NO" noProof="0" smtClean="0"/>
              <a:t>Klikk for å redigere undertittelstil i malen</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nb-NO"/>
          </a:p>
        </p:txBody>
      </p:sp>
      <p:sp>
        <p:nvSpPr>
          <p:cNvPr id="21" name="Rectangle 5"/>
          <p:cNvSpPr>
            <a:spLocks noGrp="1" noChangeArrowheads="1"/>
          </p:cNvSpPr>
          <p:nvPr>
            <p:ph type="ftr" sz="quarter" idx="11"/>
          </p:nvPr>
        </p:nvSpPr>
        <p:spPr/>
        <p:txBody>
          <a:bodyPr/>
          <a:lstStyle>
            <a:lvl1pPr>
              <a:defRPr/>
            </a:lvl1pPr>
          </a:lstStyle>
          <a:p>
            <a:pPr>
              <a:defRPr/>
            </a:pPr>
            <a:endParaRPr lang="nb-NO"/>
          </a:p>
        </p:txBody>
      </p:sp>
      <p:sp>
        <p:nvSpPr>
          <p:cNvPr id="22" name="Rectangle 6"/>
          <p:cNvSpPr>
            <a:spLocks noGrp="1" noChangeArrowheads="1"/>
          </p:cNvSpPr>
          <p:nvPr>
            <p:ph type="sldNum" sz="quarter" idx="12"/>
          </p:nvPr>
        </p:nvSpPr>
        <p:spPr/>
        <p:txBody>
          <a:bodyPr/>
          <a:lstStyle>
            <a:lvl1pPr>
              <a:defRPr/>
            </a:lvl1pPr>
          </a:lstStyle>
          <a:p>
            <a:pPr>
              <a:defRPr/>
            </a:pPr>
            <a:fld id="{AF4AB5E9-0FA0-43A7-A903-6B0353E6F81D}" type="slidenum">
              <a:rPr lang="nb-NO"/>
              <a:pPr>
                <a:defRPr/>
              </a:pPr>
              <a:t>‹#›</a:t>
            </a:fld>
            <a:endParaRPr lang="nb-NO"/>
          </a:p>
        </p:txBody>
      </p:sp>
    </p:spTree>
    <p:extLst>
      <p:ext uri="{BB962C8B-B14F-4D97-AF65-F5344CB8AC3E}">
        <p14:creationId xmlns:p14="http://schemas.microsoft.com/office/powerpoint/2010/main" val="291163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p>
        </p:txBody>
      </p:sp>
      <p:sp>
        <p:nvSpPr>
          <p:cNvPr id="5" name="Rectangle 5"/>
          <p:cNvSpPr>
            <a:spLocks noGrp="1" noChangeArrowheads="1"/>
          </p:cNvSpPr>
          <p:nvPr>
            <p:ph type="sldNum" sz="quarter" idx="11"/>
          </p:nvPr>
        </p:nvSpPr>
        <p:spPr/>
        <p:txBody>
          <a:bodyPr/>
          <a:lstStyle>
            <a:lvl1pPr>
              <a:defRPr/>
            </a:lvl1pPr>
          </a:lstStyle>
          <a:p>
            <a:pPr>
              <a:defRPr/>
            </a:pPr>
            <a:fld id="{59058BA2-0429-40C3-8A29-290A27BBEA0E}" type="slidenum">
              <a:rPr lang="nb-NO"/>
              <a:pPr>
                <a:defRPr/>
              </a:pPr>
              <a:t>‹#›</a:t>
            </a:fld>
            <a:endParaRPr lang="nb-NO"/>
          </a:p>
        </p:txBody>
      </p:sp>
      <p:sp>
        <p:nvSpPr>
          <p:cNvPr id="6"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26380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934200" y="457200"/>
            <a:ext cx="1752600" cy="56388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76400" y="457200"/>
            <a:ext cx="5105400" cy="56388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p>
        </p:txBody>
      </p:sp>
      <p:sp>
        <p:nvSpPr>
          <p:cNvPr id="5" name="Rectangle 5"/>
          <p:cNvSpPr>
            <a:spLocks noGrp="1" noChangeArrowheads="1"/>
          </p:cNvSpPr>
          <p:nvPr>
            <p:ph type="sldNum" sz="quarter" idx="11"/>
          </p:nvPr>
        </p:nvSpPr>
        <p:spPr/>
        <p:txBody>
          <a:bodyPr/>
          <a:lstStyle>
            <a:lvl1pPr>
              <a:defRPr/>
            </a:lvl1pPr>
          </a:lstStyle>
          <a:p>
            <a:pPr>
              <a:defRPr/>
            </a:pPr>
            <a:fld id="{8544495E-64C6-40F3-A922-8408215B39ED}" type="slidenum">
              <a:rPr lang="nb-NO"/>
              <a:pPr>
                <a:defRPr/>
              </a:pPr>
              <a:t>‹#›</a:t>
            </a:fld>
            <a:endParaRPr lang="nb-NO"/>
          </a:p>
        </p:txBody>
      </p:sp>
      <p:sp>
        <p:nvSpPr>
          <p:cNvPr id="6"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186004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676400" y="457200"/>
            <a:ext cx="7010400" cy="12954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676400" y="1981200"/>
            <a:ext cx="7010400" cy="4114800"/>
          </a:xfrm>
        </p:spPr>
        <p:txBody>
          <a:bodyPr/>
          <a:lstStyle/>
          <a:p>
            <a:pPr lvl="0"/>
            <a:endParaRPr lang="nb-NO" noProof="0" smtClean="0"/>
          </a:p>
        </p:txBody>
      </p:sp>
      <p:sp>
        <p:nvSpPr>
          <p:cNvPr id="4" name="Rectangle 4"/>
          <p:cNvSpPr>
            <a:spLocks noGrp="1" noChangeArrowheads="1"/>
          </p:cNvSpPr>
          <p:nvPr>
            <p:ph type="ftr" sz="quarter" idx="10"/>
          </p:nvPr>
        </p:nvSpPr>
        <p:spPr/>
        <p:txBody>
          <a:bodyPr/>
          <a:lstStyle>
            <a:lvl1pPr>
              <a:defRPr/>
            </a:lvl1pPr>
          </a:lstStyle>
          <a:p>
            <a:pPr>
              <a:defRPr/>
            </a:pPr>
            <a:endParaRPr lang="nb-NO"/>
          </a:p>
        </p:txBody>
      </p:sp>
      <p:sp>
        <p:nvSpPr>
          <p:cNvPr id="5" name="Rectangle 5"/>
          <p:cNvSpPr>
            <a:spLocks noGrp="1" noChangeArrowheads="1"/>
          </p:cNvSpPr>
          <p:nvPr>
            <p:ph type="sldNum" sz="quarter" idx="11"/>
          </p:nvPr>
        </p:nvSpPr>
        <p:spPr/>
        <p:txBody>
          <a:bodyPr/>
          <a:lstStyle>
            <a:lvl1pPr>
              <a:defRPr/>
            </a:lvl1pPr>
          </a:lstStyle>
          <a:p>
            <a:pPr>
              <a:defRPr/>
            </a:pPr>
            <a:fld id="{9D6A90FE-0416-48F1-8242-51E50FE84DA7}" type="slidenum">
              <a:rPr lang="nb-NO"/>
              <a:pPr>
                <a:defRPr/>
              </a:pPr>
              <a:t>‹#›</a:t>
            </a:fld>
            <a:endParaRPr lang="nb-NO"/>
          </a:p>
        </p:txBody>
      </p:sp>
      <p:sp>
        <p:nvSpPr>
          <p:cNvPr id="6"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417375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9552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7115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7167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8472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02712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62058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7184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p>
        </p:txBody>
      </p:sp>
      <p:sp>
        <p:nvSpPr>
          <p:cNvPr id="5" name="Rectangle 5"/>
          <p:cNvSpPr>
            <a:spLocks noGrp="1" noChangeArrowheads="1"/>
          </p:cNvSpPr>
          <p:nvPr>
            <p:ph type="sldNum" sz="quarter" idx="11"/>
          </p:nvPr>
        </p:nvSpPr>
        <p:spPr/>
        <p:txBody>
          <a:bodyPr/>
          <a:lstStyle>
            <a:lvl1pPr>
              <a:defRPr/>
            </a:lvl1pPr>
          </a:lstStyle>
          <a:p>
            <a:pPr>
              <a:defRPr/>
            </a:pPr>
            <a:fld id="{D1462A96-ACC5-4143-BEBC-25CCD9513D68}" type="slidenum">
              <a:rPr lang="nb-NO"/>
              <a:pPr>
                <a:defRPr/>
              </a:pPr>
              <a:t>‹#›</a:t>
            </a:fld>
            <a:endParaRPr lang="nb-NO"/>
          </a:p>
        </p:txBody>
      </p:sp>
      <p:sp>
        <p:nvSpPr>
          <p:cNvPr id="6"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175806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146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27111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52215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71E96B-2274-454B-98D1-9EFBDDAC7A6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9075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en-GB"/>
          </a:p>
        </p:txBody>
      </p:sp>
      <p:sp>
        <p:nvSpPr>
          <p:cNvPr id="4" name="Platshållare för datum 3"/>
          <p:cNvSpPr>
            <a:spLocks noGrp="1"/>
          </p:cNvSpPr>
          <p:nvPr>
            <p:ph type="dt" sz="half" idx="10"/>
          </p:nvPr>
        </p:nvSpPr>
        <p:spPr/>
        <p:txBody>
          <a:bodyPr/>
          <a:lstStyle>
            <a:lvl1pPr>
              <a:defRPr/>
            </a:lvl1pPr>
          </a:lstStyle>
          <a:p>
            <a:endParaRPr 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B7FD54F3-5F8D-4A0F-AFDF-9EDA0EF7DB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249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lvl1pPr>
              <a:defRPr/>
            </a:lvl1pPr>
          </a:lstStyle>
          <a:p>
            <a:endParaRPr 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458930A5-F6ED-49C9-8451-E598C2C55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393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GB"/>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8FCDCB4B-CE06-4266-9B85-F92BAAFB5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1207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datum 4"/>
          <p:cNvSpPr>
            <a:spLocks noGrp="1"/>
          </p:cNvSpPr>
          <p:nvPr>
            <p:ph type="dt" sz="half" idx="10"/>
          </p:nvPr>
        </p:nvSpPr>
        <p:spPr/>
        <p:txBody>
          <a:bodyPr/>
          <a:lstStyle>
            <a:lvl1pPr>
              <a:defRPr/>
            </a:lvl1pPr>
          </a:lstStyle>
          <a:p>
            <a:endParaRPr 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CD6810E8-6F08-4738-AE98-AFE134516C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136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GB"/>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datum 6"/>
          <p:cNvSpPr>
            <a:spLocks noGrp="1"/>
          </p:cNvSpPr>
          <p:nvPr>
            <p:ph type="dt" sz="half" idx="10"/>
          </p:nvPr>
        </p:nvSpPr>
        <p:spPr/>
        <p:txBody>
          <a:bodyPr/>
          <a:lstStyle>
            <a:lvl1pPr>
              <a:defRPr/>
            </a:lvl1pPr>
          </a:lstStyle>
          <a:p>
            <a:endParaRPr lang="en-US">
              <a:solidFill>
                <a:srgbClr val="000000"/>
              </a:solidFill>
            </a:endParaRPr>
          </a:p>
        </p:txBody>
      </p:sp>
      <p:sp>
        <p:nvSpPr>
          <p:cNvPr id="8" name="Platshållare för sidfot 7"/>
          <p:cNvSpPr>
            <a:spLocks noGrp="1"/>
          </p:cNvSpPr>
          <p:nvPr>
            <p:ph type="ftr" sz="quarter" idx="11"/>
          </p:nvPr>
        </p:nvSpPr>
        <p:spPr/>
        <p:txBody>
          <a:bodyPr/>
          <a:lstStyle>
            <a:lvl1pPr>
              <a:defRPr/>
            </a:lvl1pPr>
          </a:lstStyle>
          <a:p>
            <a:endParaRPr lang="en-US">
              <a:solidFill>
                <a:srgbClr val="000000"/>
              </a:solidFill>
            </a:endParaRPr>
          </a:p>
        </p:txBody>
      </p:sp>
      <p:sp>
        <p:nvSpPr>
          <p:cNvPr id="9" name="Platshållare för bildnummer 8"/>
          <p:cNvSpPr>
            <a:spLocks noGrp="1"/>
          </p:cNvSpPr>
          <p:nvPr>
            <p:ph type="sldNum" sz="quarter" idx="12"/>
          </p:nvPr>
        </p:nvSpPr>
        <p:spPr/>
        <p:txBody>
          <a:bodyPr/>
          <a:lstStyle>
            <a:lvl1pPr>
              <a:defRPr/>
            </a:lvl1pPr>
          </a:lstStyle>
          <a:p>
            <a:fld id="{EA3571DE-FF5D-482B-8E79-D3F2601039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0893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datum 2"/>
          <p:cNvSpPr>
            <a:spLocks noGrp="1"/>
          </p:cNvSpPr>
          <p:nvPr>
            <p:ph type="dt" sz="half" idx="10"/>
          </p:nvPr>
        </p:nvSpPr>
        <p:spPr/>
        <p:txBody>
          <a:bodyPr/>
          <a:lstStyle>
            <a:lvl1pPr>
              <a:defRPr/>
            </a:lvl1pPr>
          </a:lstStyle>
          <a:p>
            <a:endParaRPr lang="en-US">
              <a:solidFill>
                <a:srgbClr val="000000"/>
              </a:solidFill>
            </a:endParaRPr>
          </a:p>
        </p:txBody>
      </p:sp>
      <p:sp>
        <p:nvSpPr>
          <p:cNvPr id="4" name="Platshållare för sidfot 3"/>
          <p:cNvSpPr>
            <a:spLocks noGrp="1"/>
          </p:cNvSpPr>
          <p:nvPr>
            <p:ph type="ftr" sz="quarter" idx="11"/>
          </p:nvPr>
        </p:nvSpPr>
        <p:spPr/>
        <p:txBody>
          <a:bodyPr/>
          <a:lstStyle>
            <a:lvl1pPr>
              <a:defRPr/>
            </a:lvl1pPr>
          </a:lstStyle>
          <a:p>
            <a:endParaRPr lang="en-US">
              <a:solidFill>
                <a:srgbClr val="000000"/>
              </a:solidFill>
            </a:endParaRPr>
          </a:p>
        </p:txBody>
      </p:sp>
      <p:sp>
        <p:nvSpPr>
          <p:cNvPr id="5" name="Platshållare för bildnummer 4"/>
          <p:cNvSpPr>
            <a:spLocks noGrp="1"/>
          </p:cNvSpPr>
          <p:nvPr>
            <p:ph type="sldNum" sz="quarter" idx="12"/>
          </p:nvPr>
        </p:nvSpPr>
        <p:spPr/>
        <p:txBody>
          <a:bodyPr/>
          <a:lstStyle>
            <a:lvl1pPr>
              <a:defRPr/>
            </a:lvl1pPr>
          </a:lstStyle>
          <a:p>
            <a:fld id="{9B744B46-40C7-4BDA-A0D6-BC36607BBB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958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ftr" sz="quarter" idx="10"/>
          </p:nvPr>
        </p:nvSpPr>
        <p:spPr/>
        <p:txBody>
          <a:bodyPr/>
          <a:lstStyle>
            <a:lvl1pPr>
              <a:defRPr/>
            </a:lvl1pPr>
          </a:lstStyle>
          <a:p>
            <a:pPr>
              <a:defRPr/>
            </a:pPr>
            <a:endParaRPr lang="nb-NO"/>
          </a:p>
        </p:txBody>
      </p:sp>
      <p:sp>
        <p:nvSpPr>
          <p:cNvPr id="5" name="Rectangle 5"/>
          <p:cNvSpPr>
            <a:spLocks noGrp="1" noChangeArrowheads="1"/>
          </p:cNvSpPr>
          <p:nvPr>
            <p:ph type="sldNum" sz="quarter" idx="11"/>
          </p:nvPr>
        </p:nvSpPr>
        <p:spPr/>
        <p:txBody>
          <a:bodyPr/>
          <a:lstStyle>
            <a:lvl1pPr>
              <a:defRPr/>
            </a:lvl1pPr>
          </a:lstStyle>
          <a:p>
            <a:pPr>
              <a:defRPr/>
            </a:pPr>
            <a:fld id="{BCEB740B-086A-4759-9D80-528043EAE6D1}" type="slidenum">
              <a:rPr lang="nb-NO"/>
              <a:pPr>
                <a:defRPr/>
              </a:pPr>
              <a:t>‹#›</a:t>
            </a:fld>
            <a:endParaRPr lang="nb-NO"/>
          </a:p>
        </p:txBody>
      </p:sp>
      <p:sp>
        <p:nvSpPr>
          <p:cNvPr id="6"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38548604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en-US">
              <a:solidFill>
                <a:srgbClr val="000000"/>
              </a:solidFill>
            </a:endParaRPr>
          </a:p>
        </p:txBody>
      </p:sp>
      <p:sp>
        <p:nvSpPr>
          <p:cNvPr id="3" name="Platshållare för sidfot 2"/>
          <p:cNvSpPr>
            <a:spLocks noGrp="1"/>
          </p:cNvSpPr>
          <p:nvPr>
            <p:ph type="ftr" sz="quarter" idx="11"/>
          </p:nvPr>
        </p:nvSpPr>
        <p:spPr/>
        <p:txBody>
          <a:bodyPr/>
          <a:lstStyle>
            <a:lvl1pPr>
              <a:defRPr/>
            </a:lvl1pPr>
          </a:lstStyle>
          <a:p>
            <a:endParaRPr lang="en-US">
              <a:solidFill>
                <a:srgbClr val="000000"/>
              </a:solidFill>
            </a:endParaRPr>
          </a:p>
        </p:txBody>
      </p:sp>
      <p:sp>
        <p:nvSpPr>
          <p:cNvPr id="4" name="Platshållare för bildnummer 3"/>
          <p:cNvSpPr>
            <a:spLocks noGrp="1"/>
          </p:cNvSpPr>
          <p:nvPr>
            <p:ph type="sldNum" sz="quarter" idx="12"/>
          </p:nvPr>
        </p:nvSpPr>
        <p:spPr/>
        <p:txBody>
          <a:bodyPr/>
          <a:lstStyle>
            <a:lvl1pPr>
              <a:defRPr/>
            </a:lvl1pPr>
          </a:lstStyle>
          <a:p>
            <a:fld id="{AEAE41CF-8EFC-4EF0-8CCE-E80A1EF9A1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052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en-GB"/>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DC39F4A7-9F56-412B-9DA6-1F2F344B79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112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en-US">
              <a:solidFill>
                <a:srgbClr val="000000"/>
              </a:solidFill>
            </a:endParaRPr>
          </a:p>
        </p:txBody>
      </p:sp>
      <p:sp>
        <p:nvSpPr>
          <p:cNvPr id="6" name="Platshållare för sidfot 5"/>
          <p:cNvSpPr>
            <a:spLocks noGrp="1"/>
          </p:cNvSpPr>
          <p:nvPr>
            <p:ph type="ftr" sz="quarter" idx="11"/>
          </p:nvPr>
        </p:nvSpPr>
        <p:spPr/>
        <p:txBody>
          <a:bodyPr/>
          <a:lstStyle>
            <a:lvl1pPr>
              <a:defRPr/>
            </a:lvl1pPr>
          </a:lstStyle>
          <a:p>
            <a:endParaRPr lang="en-US">
              <a:solidFill>
                <a:srgbClr val="000000"/>
              </a:solidFill>
            </a:endParaRPr>
          </a:p>
        </p:txBody>
      </p:sp>
      <p:sp>
        <p:nvSpPr>
          <p:cNvPr id="7" name="Platshållare för bildnummer 6"/>
          <p:cNvSpPr>
            <a:spLocks noGrp="1"/>
          </p:cNvSpPr>
          <p:nvPr>
            <p:ph type="sldNum" sz="quarter" idx="12"/>
          </p:nvPr>
        </p:nvSpPr>
        <p:spPr/>
        <p:txBody>
          <a:bodyPr/>
          <a:lstStyle>
            <a:lvl1pPr>
              <a:defRPr/>
            </a:lvl1pPr>
          </a:lstStyle>
          <a:p>
            <a:fld id="{A0E17ED9-52BD-49E4-962E-1FCA80F4C4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6089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lvl1pPr>
              <a:defRPr/>
            </a:lvl1pPr>
          </a:lstStyle>
          <a:p>
            <a:endParaRPr 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6BE515ED-8C43-4E3C-A683-FAF9075CE3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2201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GB"/>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lvl1pPr>
              <a:defRPr/>
            </a:lvl1pPr>
          </a:lstStyle>
          <a:p>
            <a:endParaRPr lang="en-US">
              <a:solidFill>
                <a:srgbClr val="000000"/>
              </a:solidFill>
            </a:endParaRPr>
          </a:p>
        </p:txBody>
      </p:sp>
      <p:sp>
        <p:nvSpPr>
          <p:cNvPr id="5" name="Platshållare för sidfot 4"/>
          <p:cNvSpPr>
            <a:spLocks noGrp="1"/>
          </p:cNvSpPr>
          <p:nvPr>
            <p:ph type="ftr" sz="quarter" idx="11"/>
          </p:nvPr>
        </p:nvSpPr>
        <p:spPr/>
        <p:txBody>
          <a:bodyPr/>
          <a:lstStyle>
            <a:lvl1pPr>
              <a:defRPr/>
            </a:lvl1pPr>
          </a:lstStyle>
          <a:p>
            <a:endParaRPr lang="en-US">
              <a:solidFill>
                <a:srgbClr val="000000"/>
              </a:solidFill>
            </a:endParaRPr>
          </a:p>
        </p:txBody>
      </p:sp>
      <p:sp>
        <p:nvSpPr>
          <p:cNvPr id="6" name="Platshållare för bildnummer 5"/>
          <p:cNvSpPr>
            <a:spLocks noGrp="1"/>
          </p:cNvSpPr>
          <p:nvPr>
            <p:ph type="sldNum" sz="quarter" idx="12"/>
          </p:nvPr>
        </p:nvSpPr>
        <p:spPr/>
        <p:txBody>
          <a:bodyPr/>
          <a:lstStyle>
            <a:lvl1pPr>
              <a:defRPr/>
            </a:lvl1pPr>
          </a:lstStyle>
          <a:p>
            <a:fld id="{78EFFC6F-C313-449C-935C-7C3644E41D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218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nb-NO">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solidFill>
                  <a:srgbClr val="FFFFFF"/>
                </a:solidFill>
              </a:endParaRPr>
            </a:p>
          </p:txBody>
        </p:sp>
      </p:grpSp>
      <p:sp>
        <p:nvSpPr>
          <p:cNvPr id="55307" name="Rectangle 11"/>
          <p:cNvSpPr>
            <a:spLocks noGrp="1" noChangeArrowheads="1"/>
          </p:cNvSpPr>
          <p:nvPr>
            <p:ph type="ctrTitle" sz="quarter"/>
          </p:nvPr>
        </p:nvSpPr>
        <p:spPr>
          <a:xfrm>
            <a:off x="685800" y="1736725"/>
            <a:ext cx="7772400" cy="1920875"/>
          </a:xfrm>
        </p:spPr>
        <p:txBody>
          <a:bodyPr/>
          <a:lstStyle>
            <a:lvl1pPr>
              <a:defRPr sz="6000"/>
            </a:lvl1pPr>
          </a:lstStyle>
          <a:p>
            <a:r>
              <a:rPr lang="nb-NO"/>
              <a:t>Klikk for å redigere tittelstil</a:t>
            </a:r>
          </a:p>
        </p:txBody>
      </p:sp>
      <p:sp>
        <p:nvSpPr>
          <p:cNvPr id="553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b-NO"/>
              <a:t>Klikk for å redigere undertittelstil i malen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nb-NO"/>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nb-NO"/>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3F4FE07-0A95-41C4-9B0D-E4720154061A}" type="slidenum">
              <a:rPr lang="nb-NO"/>
              <a:pPr>
                <a:defRPr/>
              </a:pPr>
              <a:t>‹#›</a:t>
            </a:fld>
            <a:endParaRPr lang="nb-NO"/>
          </a:p>
        </p:txBody>
      </p:sp>
    </p:spTree>
    <p:extLst>
      <p:ext uri="{BB962C8B-B14F-4D97-AF65-F5344CB8AC3E}">
        <p14:creationId xmlns:p14="http://schemas.microsoft.com/office/powerpoint/2010/main" val="236743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268261EE-A0EB-4D97-9397-235BE08AED64}"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043746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A6DC8610-FF6B-40DA-935F-1DB4BC49F5F8}"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259082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20D17576-F72B-4D66-82CF-CEFE94D1C8C8}"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453773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2"/>
          <p:cNvSpPr>
            <a:spLocks noGrp="1" noChangeArrowheads="1"/>
          </p:cNvSpPr>
          <p:nvPr>
            <p:ph type="dt" sz="half" idx="10"/>
          </p:nvPr>
        </p:nvSpPr>
        <p:spPr>
          <a:ln/>
        </p:spPr>
        <p:txBody>
          <a:bodyPr/>
          <a:lstStyle>
            <a:lvl1pPr>
              <a:defRPr/>
            </a:lvl1pPr>
          </a:lstStyle>
          <a:p>
            <a:pPr>
              <a:defRPr/>
            </a:pPr>
            <a:endParaRPr lang="nb-NO"/>
          </a:p>
        </p:txBody>
      </p:sp>
      <p:sp>
        <p:nvSpPr>
          <p:cNvPr id="8" name="Rectangle 3"/>
          <p:cNvSpPr>
            <a:spLocks noGrp="1" noChangeArrowheads="1"/>
          </p:cNvSpPr>
          <p:nvPr>
            <p:ph type="sldNum" sz="quarter" idx="11"/>
          </p:nvPr>
        </p:nvSpPr>
        <p:spPr>
          <a:ln/>
        </p:spPr>
        <p:txBody>
          <a:bodyPr/>
          <a:lstStyle>
            <a:lvl1pPr>
              <a:defRPr/>
            </a:lvl1pPr>
          </a:lstStyle>
          <a:p>
            <a:pPr>
              <a:defRPr/>
            </a:pPr>
            <a:fld id="{72AD043E-DC90-4B23-A9DB-762BB7C147D0}" type="slidenum">
              <a:rPr lang="nb-NO"/>
              <a:pPr>
                <a:defRPr/>
              </a:pPr>
              <a:t>‹#›</a:t>
            </a:fld>
            <a:endParaRPr lang="nb-NO"/>
          </a:p>
        </p:txBody>
      </p:sp>
      <p:sp>
        <p:nvSpPr>
          <p:cNvPr id="9"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69997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ftr" sz="quarter" idx="10"/>
          </p:nvPr>
        </p:nvSpPr>
        <p:spPr/>
        <p:txBody>
          <a:bodyPr/>
          <a:lstStyle>
            <a:lvl1pPr>
              <a:defRPr/>
            </a:lvl1pPr>
          </a:lstStyle>
          <a:p>
            <a:pPr>
              <a:defRPr/>
            </a:pPr>
            <a:endParaRPr lang="nb-NO"/>
          </a:p>
        </p:txBody>
      </p:sp>
      <p:sp>
        <p:nvSpPr>
          <p:cNvPr id="6" name="Rectangle 5"/>
          <p:cNvSpPr>
            <a:spLocks noGrp="1" noChangeArrowheads="1"/>
          </p:cNvSpPr>
          <p:nvPr>
            <p:ph type="sldNum" sz="quarter" idx="11"/>
          </p:nvPr>
        </p:nvSpPr>
        <p:spPr/>
        <p:txBody>
          <a:bodyPr/>
          <a:lstStyle>
            <a:lvl1pPr>
              <a:defRPr/>
            </a:lvl1pPr>
          </a:lstStyle>
          <a:p>
            <a:pPr>
              <a:defRPr/>
            </a:pPr>
            <a:fld id="{E91D9ED5-425F-4314-9575-81D1F9F8F136}" type="slidenum">
              <a:rPr lang="nb-NO"/>
              <a:pPr>
                <a:defRPr/>
              </a:pPr>
              <a:t>‹#›</a:t>
            </a:fld>
            <a:endParaRPr lang="nb-NO"/>
          </a:p>
        </p:txBody>
      </p:sp>
      <p:sp>
        <p:nvSpPr>
          <p:cNvPr id="7"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1773257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2"/>
          <p:cNvSpPr>
            <a:spLocks noGrp="1" noChangeArrowheads="1"/>
          </p:cNvSpPr>
          <p:nvPr>
            <p:ph type="dt" sz="half" idx="10"/>
          </p:nvPr>
        </p:nvSpPr>
        <p:spPr>
          <a:ln/>
        </p:spPr>
        <p:txBody>
          <a:bodyPr/>
          <a:lstStyle>
            <a:lvl1pPr>
              <a:defRPr/>
            </a:lvl1pPr>
          </a:lstStyle>
          <a:p>
            <a:pPr>
              <a:defRPr/>
            </a:pPr>
            <a:endParaRPr lang="nb-NO"/>
          </a:p>
        </p:txBody>
      </p:sp>
      <p:sp>
        <p:nvSpPr>
          <p:cNvPr id="4" name="Rectangle 3"/>
          <p:cNvSpPr>
            <a:spLocks noGrp="1" noChangeArrowheads="1"/>
          </p:cNvSpPr>
          <p:nvPr>
            <p:ph type="sldNum" sz="quarter" idx="11"/>
          </p:nvPr>
        </p:nvSpPr>
        <p:spPr>
          <a:ln/>
        </p:spPr>
        <p:txBody>
          <a:bodyPr/>
          <a:lstStyle>
            <a:lvl1pPr>
              <a:defRPr/>
            </a:lvl1pPr>
          </a:lstStyle>
          <a:p>
            <a:pPr>
              <a:defRPr/>
            </a:pPr>
            <a:fld id="{77346519-8CFA-4DD9-8A41-7F35252334F1}" type="slidenum">
              <a:rPr lang="nb-NO"/>
              <a:pPr>
                <a:defRPr/>
              </a:pPr>
              <a:t>‹#›</a:t>
            </a:fld>
            <a:endParaRPr lang="nb-NO"/>
          </a:p>
        </p:txBody>
      </p:sp>
      <p:sp>
        <p:nvSpPr>
          <p:cNvPr id="5"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944921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nb-NO"/>
          </a:p>
        </p:txBody>
      </p:sp>
      <p:sp>
        <p:nvSpPr>
          <p:cNvPr id="3" name="Rectangle 3"/>
          <p:cNvSpPr>
            <a:spLocks noGrp="1" noChangeArrowheads="1"/>
          </p:cNvSpPr>
          <p:nvPr>
            <p:ph type="sldNum" sz="quarter" idx="11"/>
          </p:nvPr>
        </p:nvSpPr>
        <p:spPr>
          <a:ln/>
        </p:spPr>
        <p:txBody>
          <a:bodyPr/>
          <a:lstStyle>
            <a:lvl1pPr>
              <a:defRPr/>
            </a:lvl1pPr>
          </a:lstStyle>
          <a:p>
            <a:pPr>
              <a:defRPr/>
            </a:pPr>
            <a:fld id="{B33E9209-AB8E-481D-82D8-CE6016849951}" type="slidenum">
              <a:rPr lang="nb-NO"/>
              <a:pPr>
                <a:defRPr/>
              </a:pPr>
              <a:t>‹#›</a:t>
            </a:fld>
            <a:endParaRPr lang="nb-NO"/>
          </a:p>
        </p:txBody>
      </p:sp>
      <p:sp>
        <p:nvSpPr>
          <p:cNvPr id="4"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1195055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3D600828-E78E-4998-884F-4B78492A8215}"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1494146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A579C048-BAA1-42F1-AB5E-B589D5157A5E}"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3582572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C7AFFF3F-9A08-4816-9688-282980390E8E}"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739141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
          <p:cNvSpPr>
            <a:spLocks noGrp="1" noChangeArrowheads="1"/>
          </p:cNvSpPr>
          <p:nvPr>
            <p:ph type="dt" sz="half" idx="10"/>
          </p:nvPr>
        </p:nvSpPr>
        <p:spPr>
          <a:ln/>
        </p:spPr>
        <p:txBody>
          <a:bodyPr/>
          <a:lstStyle>
            <a:lvl1pPr>
              <a:defRPr/>
            </a:lvl1pPr>
          </a:lstStyle>
          <a:p>
            <a:pPr>
              <a:defRPr/>
            </a:pPr>
            <a:endParaRPr lang="nb-NO"/>
          </a:p>
        </p:txBody>
      </p:sp>
      <p:sp>
        <p:nvSpPr>
          <p:cNvPr id="5" name="Rectangle 3"/>
          <p:cNvSpPr>
            <a:spLocks noGrp="1" noChangeArrowheads="1"/>
          </p:cNvSpPr>
          <p:nvPr>
            <p:ph type="sldNum" sz="quarter" idx="11"/>
          </p:nvPr>
        </p:nvSpPr>
        <p:spPr>
          <a:ln/>
        </p:spPr>
        <p:txBody>
          <a:bodyPr/>
          <a:lstStyle>
            <a:lvl1pPr>
              <a:defRPr/>
            </a:lvl1pPr>
          </a:lstStyle>
          <a:p>
            <a:pPr>
              <a:defRPr/>
            </a:pPr>
            <a:fld id="{B7EB8FBA-868F-4FE5-A245-CFDF29CD4AE6}" type="slidenum">
              <a:rPr lang="nb-NO"/>
              <a:pPr>
                <a:defRPr/>
              </a:pPr>
              <a:t>‹#›</a:t>
            </a:fld>
            <a:endParaRPr lang="nb-NO"/>
          </a:p>
        </p:txBody>
      </p:sp>
      <p:sp>
        <p:nvSpPr>
          <p:cNvPr id="6"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3774859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lipArtAndTx" preserve="1">
  <p:cSld name="Tittel, utklipp og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utklipp 2"/>
          <p:cNvSpPr>
            <a:spLocks noGrp="1"/>
          </p:cNvSpPr>
          <p:nvPr>
            <p:ph type="clipArt" sz="half" idx="1"/>
          </p:nvPr>
        </p:nvSpPr>
        <p:spPr>
          <a:xfrm>
            <a:off x="457200" y="1600200"/>
            <a:ext cx="4038600" cy="4525963"/>
          </a:xfrm>
        </p:spPr>
        <p:txBody>
          <a:bodyPr/>
          <a:lstStyle/>
          <a:p>
            <a:pPr lvl="0"/>
            <a:endParaRPr lang="nb-NO" noProof="0" smtClean="0"/>
          </a:p>
        </p:txBody>
      </p:sp>
      <p:sp>
        <p:nvSpPr>
          <p:cNvPr id="4" name="Plassholder for tekst 3"/>
          <p:cNvSpPr>
            <a:spLocks noGrp="1"/>
          </p:cNvSpPr>
          <p:nvPr>
            <p:ph type="body" sz="half" idx="2"/>
          </p:nvPr>
        </p:nvSpPr>
        <p:spPr>
          <a:xfrm>
            <a:off x="4648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F1ABBDF6-FF81-4ED3-B1B6-37AD4BEA837C}"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3918413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600200"/>
            <a:ext cx="4038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3938588"/>
            <a:ext cx="4038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Rectangle 2"/>
          <p:cNvSpPr>
            <a:spLocks noGrp="1" noChangeArrowheads="1"/>
          </p:cNvSpPr>
          <p:nvPr>
            <p:ph type="dt" sz="half" idx="10"/>
          </p:nvPr>
        </p:nvSpPr>
        <p:spPr>
          <a:ln/>
        </p:spPr>
        <p:txBody>
          <a:bodyPr/>
          <a:lstStyle>
            <a:lvl1pPr>
              <a:defRPr/>
            </a:lvl1pPr>
          </a:lstStyle>
          <a:p>
            <a:pPr>
              <a:defRPr/>
            </a:pPr>
            <a:endParaRPr lang="nb-NO"/>
          </a:p>
        </p:txBody>
      </p:sp>
      <p:sp>
        <p:nvSpPr>
          <p:cNvPr id="7" name="Rectangle 3"/>
          <p:cNvSpPr>
            <a:spLocks noGrp="1" noChangeArrowheads="1"/>
          </p:cNvSpPr>
          <p:nvPr>
            <p:ph type="sldNum" sz="quarter" idx="11"/>
          </p:nvPr>
        </p:nvSpPr>
        <p:spPr>
          <a:ln/>
        </p:spPr>
        <p:txBody>
          <a:bodyPr/>
          <a:lstStyle>
            <a:lvl1pPr>
              <a:defRPr/>
            </a:lvl1pPr>
          </a:lstStyle>
          <a:p>
            <a:pPr>
              <a:defRPr/>
            </a:pPr>
            <a:fld id="{942A64C9-3EFC-4F7C-B0A3-4C4B252A4A54}" type="slidenum">
              <a:rPr lang="nb-NO"/>
              <a:pPr>
                <a:defRPr/>
              </a:pPr>
              <a:t>‹#›</a:t>
            </a:fld>
            <a:endParaRPr lang="nb-NO"/>
          </a:p>
        </p:txBody>
      </p:sp>
      <p:sp>
        <p:nvSpPr>
          <p:cNvPr id="8"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274968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00200"/>
            <a:ext cx="4038600" cy="4525963"/>
          </a:xfrm>
        </p:spPr>
        <p:txBody>
          <a:bodyPr/>
          <a:lstStyle/>
          <a:p>
            <a:pPr lvl="0"/>
            <a:endParaRPr lang="nb-NO"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nb-NO"/>
          </a:p>
        </p:txBody>
      </p:sp>
      <p:sp>
        <p:nvSpPr>
          <p:cNvPr id="6" name="Rectangle 3"/>
          <p:cNvSpPr>
            <a:spLocks noGrp="1" noChangeArrowheads="1"/>
          </p:cNvSpPr>
          <p:nvPr>
            <p:ph type="sldNum" sz="quarter" idx="11"/>
          </p:nvPr>
        </p:nvSpPr>
        <p:spPr>
          <a:ln/>
        </p:spPr>
        <p:txBody>
          <a:bodyPr/>
          <a:lstStyle>
            <a:lvl1pPr>
              <a:defRPr/>
            </a:lvl1pPr>
          </a:lstStyle>
          <a:p>
            <a:pPr>
              <a:defRPr/>
            </a:pPr>
            <a:fld id="{7EF071A6-9F51-4F59-8AC1-21CA36A17C2A}" type="slidenum">
              <a:rPr lang="nb-NO"/>
              <a:pPr>
                <a:defRPr/>
              </a:pPr>
              <a:t>‹#›</a:t>
            </a:fld>
            <a:endParaRPr lang="nb-NO"/>
          </a:p>
        </p:txBody>
      </p:sp>
      <p:sp>
        <p:nvSpPr>
          <p:cNvPr id="7" name="Rectangle 14"/>
          <p:cNvSpPr>
            <a:spLocks noGrp="1" noChangeArrowheads="1"/>
          </p:cNvSpPr>
          <p:nvPr>
            <p:ph type="ftr" sz="quarter" idx="12"/>
          </p:nvPr>
        </p:nvSpPr>
        <p:spPr>
          <a:ln/>
        </p:spPr>
        <p:txBody>
          <a:bodyPr/>
          <a:lstStyle>
            <a:lvl1pPr>
              <a:defRPr/>
            </a:lvl1pPr>
          </a:lstStyle>
          <a:p>
            <a:pPr>
              <a:defRPr/>
            </a:pPr>
            <a:endParaRPr lang="nb-NO"/>
          </a:p>
        </p:txBody>
      </p:sp>
    </p:spTree>
    <p:extLst>
      <p:ext uri="{BB962C8B-B14F-4D97-AF65-F5344CB8AC3E}">
        <p14:creationId xmlns:p14="http://schemas.microsoft.com/office/powerpoint/2010/main" val="2746129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FFFFFF"/>
              </a:solidFill>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FFFFFF"/>
              </a:solidFill>
            </a:endParaRPr>
          </a:p>
        </p:txBody>
      </p:sp>
      <p:sp>
        <p:nvSpPr>
          <p:cNvPr id="22530" name="Rectangle 2"/>
          <p:cNvSpPr>
            <a:spLocks noGrp="1" noChangeArrowheads="1"/>
          </p:cNvSpPr>
          <p:nvPr>
            <p:ph type="ctrTitle"/>
          </p:nvPr>
        </p:nvSpPr>
        <p:spPr>
          <a:xfrm>
            <a:off x="2895600" y="1371600"/>
            <a:ext cx="5867400" cy="2286000"/>
          </a:xfrm>
        </p:spPr>
        <p:txBody>
          <a:bodyPr/>
          <a:lstStyle>
            <a:lvl1pPr>
              <a:defRPr sz="4500"/>
            </a:lvl1pPr>
          </a:lstStyle>
          <a:p>
            <a:pPr lvl="0"/>
            <a:r>
              <a:rPr lang="nb-NO" noProof="0" smtClean="0"/>
              <a:t>Klikk for å redigere tittelstil</a:t>
            </a:r>
          </a:p>
        </p:txBody>
      </p:sp>
      <p:sp>
        <p:nvSpPr>
          <p:cNvPr id="22531"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nb-NO" noProof="0" smtClean="0"/>
              <a:t>Klikk for å redigere undertittelstil i malen</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nb-NO">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nb-NO">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AF4AB5E9-0FA0-43A7-A903-6B0353E6F81D}" type="slidenum">
              <a:rPr lang="nb-NO">
                <a:solidFill>
                  <a:srgbClr val="FFFFFF"/>
                </a:solidFill>
              </a:rPr>
              <a:pPr>
                <a:defRPr/>
              </a:pPr>
              <a:t>‹#›</a:t>
            </a:fld>
            <a:endParaRPr lang="nb-NO">
              <a:solidFill>
                <a:srgbClr val="FFFFFF"/>
              </a:solidFill>
            </a:endParaRPr>
          </a:p>
        </p:txBody>
      </p:sp>
    </p:spTree>
    <p:extLst>
      <p:ext uri="{BB962C8B-B14F-4D97-AF65-F5344CB8AC3E}">
        <p14:creationId xmlns:p14="http://schemas.microsoft.com/office/powerpoint/2010/main" val="424745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ftr" sz="quarter" idx="10"/>
          </p:nvPr>
        </p:nvSpPr>
        <p:spPr/>
        <p:txBody>
          <a:bodyPr/>
          <a:lstStyle>
            <a:lvl1pPr>
              <a:defRPr/>
            </a:lvl1pPr>
          </a:lstStyle>
          <a:p>
            <a:pPr>
              <a:defRPr/>
            </a:pPr>
            <a:endParaRPr lang="nb-NO"/>
          </a:p>
        </p:txBody>
      </p:sp>
      <p:sp>
        <p:nvSpPr>
          <p:cNvPr id="8" name="Rectangle 5"/>
          <p:cNvSpPr>
            <a:spLocks noGrp="1" noChangeArrowheads="1"/>
          </p:cNvSpPr>
          <p:nvPr>
            <p:ph type="sldNum" sz="quarter" idx="11"/>
          </p:nvPr>
        </p:nvSpPr>
        <p:spPr/>
        <p:txBody>
          <a:bodyPr/>
          <a:lstStyle>
            <a:lvl1pPr>
              <a:defRPr/>
            </a:lvl1pPr>
          </a:lstStyle>
          <a:p>
            <a:pPr>
              <a:defRPr/>
            </a:pPr>
            <a:fld id="{37299EAC-1426-412B-A896-1A1E917D8F6D}" type="slidenum">
              <a:rPr lang="nb-NO"/>
              <a:pPr>
                <a:defRPr/>
              </a:pPr>
              <a:t>‹#›</a:t>
            </a:fld>
            <a:endParaRPr lang="nb-NO"/>
          </a:p>
        </p:txBody>
      </p:sp>
      <p:sp>
        <p:nvSpPr>
          <p:cNvPr id="9"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1324818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D1462A96-ACC5-4143-BEBC-25CCD9513D68}" type="slidenum">
              <a:rPr lang="nb-NO">
                <a:solidFill>
                  <a:srgbClr val="FFFFFF"/>
                </a:solidFill>
              </a:rPr>
              <a:pPr>
                <a:defRPr/>
              </a:pPr>
              <a:t>‹#›</a:t>
            </a:fld>
            <a:endParaRPr lang="nb-NO">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3734976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BCEB740B-086A-4759-9D80-528043EAE6D1}" type="slidenum">
              <a:rPr lang="nb-NO">
                <a:solidFill>
                  <a:srgbClr val="FFFFFF"/>
                </a:solidFill>
              </a:rPr>
              <a:pPr>
                <a:defRPr/>
              </a:pPr>
              <a:t>‹#›</a:t>
            </a:fld>
            <a:endParaRPr lang="nb-NO">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3393337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E91D9ED5-425F-4314-9575-81D1F9F8F136}" type="slidenum">
              <a:rPr lang="nb-NO">
                <a:solidFill>
                  <a:srgbClr val="FFFFFF"/>
                </a:solidFill>
              </a:rPr>
              <a:pPr>
                <a:defRPr/>
              </a:pPr>
              <a:t>‹#›</a:t>
            </a:fld>
            <a:endParaRPr lang="nb-NO">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2531187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8" name="Rectangle 5"/>
          <p:cNvSpPr>
            <a:spLocks noGrp="1" noChangeArrowheads="1"/>
          </p:cNvSpPr>
          <p:nvPr>
            <p:ph type="sldNum" sz="quarter" idx="11"/>
          </p:nvPr>
        </p:nvSpPr>
        <p:spPr/>
        <p:txBody>
          <a:bodyPr/>
          <a:lstStyle>
            <a:lvl1pPr>
              <a:defRPr/>
            </a:lvl1pPr>
          </a:lstStyle>
          <a:p>
            <a:pPr>
              <a:defRPr/>
            </a:pPr>
            <a:fld id="{37299EAC-1426-412B-A896-1A1E917D8F6D}" type="slidenum">
              <a:rPr lang="nb-NO">
                <a:solidFill>
                  <a:srgbClr val="FFFFFF"/>
                </a:solidFill>
              </a:rPr>
              <a:pPr>
                <a:defRPr/>
              </a:pPr>
              <a:t>‹#›</a:t>
            </a:fld>
            <a:endParaRPr lang="nb-NO">
              <a:solidFill>
                <a:srgbClr val="FFFFFF"/>
              </a:solidFill>
            </a:endParaRPr>
          </a:p>
        </p:txBody>
      </p:sp>
      <p:sp>
        <p:nvSpPr>
          <p:cNvPr id="9"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2371916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4" name="Rectangle 5"/>
          <p:cNvSpPr>
            <a:spLocks noGrp="1" noChangeArrowheads="1"/>
          </p:cNvSpPr>
          <p:nvPr>
            <p:ph type="sldNum" sz="quarter" idx="11"/>
          </p:nvPr>
        </p:nvSpPr>
        <p:spPr/>
        <p:txBody>
          <a:bodyPr/>
          <a:lstStyle>
            <a:lvl1pPr>
              <a:defRPr/>
            </a:lvl1pPr>
          </a:lstStyle>
          <a:p>
            <a:pPr>
              <a:defRPr/>
            </a:pPr>
            <a:fld id="{0771524E-88F5-48C6-9F08-7D7E9F7F2DAC}" type="slidenum">
              <a:rPr lang="nb-NO">
                <a:solidFill>
                  <a:srgbClr val="FFFFFF"/>
                </a:solidFill>
              </a:rPr>
              <a:pPr>
                <a:defRPr/>
              </a:pPr>
              <a:t>‹#›</a:t>
            </a:fld>
            <a:endParaRPr lang="nb-NO">
              <a:solidFill>
                <a:srgbClr val="FFFFFF"/>
              </a:solidFill>
            </a:endParaRPr>
          </a:p>
        </p:txBody>
      </p:sp>
      <p:sp>
        <p:nvSpPr>
          <p:cNvPr id="5"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3877321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3" name="Rectangle 5"/>
          <p:cNvSpPr>
            <a:spLocks noGrp="1" noChangeArrowheads="1"/>
          </p:cNvSpPr>
          <p:nvPr>
            <p:ph type="sldNum" sz="quarter" idx="11"/>
          </p:nvPr>
        </p:nvSpPr>
        <p:spPr/>
        <p:txBody>
          <a:bodyPr/>
          <a:lstStyle>
            <a:lvl1pPr>
              <a:defRPr/>
            </a:lvl1pPr>
          </a:lstStyle>
          <a:p>
            <a:pPr>
              <a:defRPr/>
            </a:pPr>
            <a:fld id="{4B0E85BF-9394-44CB-874C-21F7ACCAB5EC}" type="slidenum">
              <a:rPr lang="nb-NO">
                <a:solidFill>
                  <a:srgbClr val="FFFFFF"/>
                </a:solidFill>
              </a:rPr>
              <a:pPr>
                <a:defRPr/>
              </a:pPr>
              <a:t>‹#›</a:t>
            </a:fld>
            <a:endParaRPr lang="nb-NO">
              <a:solidFill>
                <a:srgbClr val="FFFFFF"/>
              </a:solidFill>
            </a:endParaRPr>
          </a:p>
        </p:txBody>
      </p:sp>
      <p:sp>
        <p:nvSpPr>
          <p:cNvPr id="4"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2281511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E628B4D1-16EC-4442-A7C0-FA62BAC1D16D}" type="slidenum">
              <a:rPr lang="nb-NO">
                <a:solidFill>
                  <a:srgbClr val="FFFFFF"/>
                </a:solidFill>
              </a:rPr>
              <a:pPr>
                <a:defRPr/>
              </a:pPr>
              <a:t>‹#›</a:t>
            </a:fld>
            <a:endParaRPr lang="nb-NO">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12883952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6" name="Rectangle 5"/>
          <p:cNvSpPr>
            <a:spLocks noGrp="1" noChangeArrowheads="1"/>
          </p:cNvSpPr>
          <p:nvPr>
            <p:ph type="sldNum" sz="quarter" idx="11"/>
          </p:nvPr>
        </p:nvSpPr>
        <p:spPr/>
        <p:txBody>
          <a:bodyPr/>
          <a:lstStyle>
            <a:lvl1pPr>
              <a:defRPr/>
            </a:lvl1pPr>
          </a:lstStyle>
          <a:p>
            <a:pPr>
              <a:defRPr/>
            </a:pPr>
            <a:fld id="{B488C2CA-ECBD-4C3E-B6AB-518A5A14E0EB}" type="slidenum">
              <a:rPr lang="nb-NO">
                <a:solidFill>
                  <a:srgbClr val="FFFFFF"/>
                </a:solidFill>
              </a:rPr>
              <a:pPr>
                <a:defRPr/>
              </a:pPr>
              <a:t>‹#›</a:t>
            </a:fld>
            <a:endParaRPr lang="nb-NO">
              <a:solidFill>
                <a:srgbClr val="FFFFFF"/>
              </a:solidFill>
            </a:endParaRPr>
          </a:p>
        </p:txBody>
      </p:sp>
      <p:sp>
        <p:nvSpPr>
          <p:cNvPr id="7"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4161734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59058BA2-0429-40C3-8A29-290A27BBEA0E}" type="slidenum">
              <a:rPr lang="nb-NO">
                <a:solidFill>
                  <a:srgbClr val="FFFFFF"/>
                </a:solidFill>
              </a:rPr>
              <a:pPr>
                <a:defRPr/>
              </a:pPr>
              <a:t>‹#›</a:t>
            </a:fld>
            <a:endParaRPr lang="nb-NO">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11084261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934200" y="457200"/>
            <a:ext cx="1752600" cy="56388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76400" y="457200"/>
            <a:ext cx="5105400" cy="56388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8544495E-64C6-40F3-A922-8408215B39ED}" type="slidenum">
              <a:rPr lang="nb-NO">
                <a:solidFill>
                  <a:srgbClr val="FFFFFF"/>
                </a:solidFill>
              </a:rPr>
              <a:pPr>
                <a:defRPr/>
              </a:pPr>
              <a:t>‹#›</a:t>
            </a:fld>
            <a:endParaRPr lang="nb-NO">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11458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ftr" sz="quarter" idx="10"/>
          </p:nvPr>
        </p:nvSpPr>
        <p:spPr/>
        <p:txBody>
          <a:bodyPr/>
          <a:lstStyle>
            <a:lvl1pPr>
              <a:defRPr/>
            </a:lvl1pPr>
          </a:lstStyle>
          <a:p>
            <a:pPr>
              <a:defRPr/>
            </a:pPr>
            <a:endParaRPr lang="nb-NO"/>
          </a:p>
        </p:txBody>
      </p:sp>
      <p:sp>
        <p:nvSpPr>
          <p:cNvPr id="4" name="Rectangle 5"/>
          <p:cNvSpPr>
            <a:spLocks noGrp="1" noChangeArrowheads="1"/>
          </p:cNvSpPr>
          <p:nvPr>
            <p:ph type="sldNum" sz="quarter" idx="11"/>
          </p:nvPr>
        </p:nvSpPr>
        <p:spPr/>
        <p:txBody>
          <a:bodyPr/>
          <a:lstStyle>
            <a:lvl1pPr>
              <a:defRPr/>
            </a:lvl1pPr>
          </a:lstStyle>
          <a:p>
            <a:pPr>
              <a:defRPr/>
            </a:pPr>
            <a:fld id="{0771524E-88F5-48C6-9F08-7D7E9F7F2DAC}" type="slidenum">
              <a:rPr lang="nb-NO"/>
              <a:pPr>
                <a:defRPr/>
              </a:pPr>
              <a:t>‹#›</a:t>
            </a:fld>
            <a:endParaRPr lang="nb-NO"/>
          </a:p>
        </p:txBody>
      </p:sp>
      <p:sp>
        <p:nvSpPr>
          <p:cNvPr id="5"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504646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676400" y="457200"/>
            <a:ext cx="7010400" cy="12954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676400" y="1981200"/>
            <a:ext cx="7010400" cy="4114800"/>
          </a:xfrm>
        </p:spPr>
        <p:txBody>
          <a:bodyPr/>
          <a:lstStyle/>
          <a:p>
            <a:pPr lvl="0"/>
            <a:endParaRPr lang="nb-NO" noProof="0" smtClean="0"/>
          </a:p>
        </p:txBody>
      </p:sp>
      <p:sp>
        <p:nvSpPr>
          <p:cNvPr id="4" name="Rectangle 4"/>
          <p:cNvSpPr>
            <a:spLocks noGrp="1" noChangeArrowheads="1"/>
          </p:cNvSpPr>
          <p:nvPr>
            <p:ph type="ftr" sz="quarter" idx="10"/>
          </p:nvPr>
        </p:nvSpPr>
        <p:spPr/>
        <p:txBody>
          <a:bodyPr/>
          <a:lstStyle>
            <a:lvl1pPr>
              <a:defRPr/>
            </a:lvl1pPr>
          </a:lstStyle>
          <a:p>
            <a:pPr>
              <a:defRPr/>
            </a:pPr>
            <a:endParaRPr lang="nb-NO">
              <a:solidFill>
                <a:srgbClr val="FFFFFF"/>
              </a:solidFill>
            </a:endParaRPr>
          </a:p>
        </p:txBody>
      </p:sp>
      <p:sp>
        <p:nvSpPr>
          <p:cNvPr id="5" name="Rectangle 5"/>
          <p:cNvSpPr>
            <a:spLocks noGrp="1" noChangeArrowheads="1"/>
          </p:cNvSpPr>
          <p:nvPr>
            <p:ph type="sldNum" sz="quarter" idx="11"/>
          </p:nvPr>
        </p:nvSpPr>
        <p:spPr/>
        <p:txBody>
          <a:bodyPr/>
          <a:lstStyle>
            <a:lvl1pPr>
              <a:defRPr/>
            </a:lvl1pPr>
          </a:lstStyle>
          <a:p>
            <a:pPr>
              <a:defRPr/>
            </a:pPr>
            <a:fld id="{9D6A90FE-0416-48F1-8242-51E50FE84DA7}" type="slidenum">
              <a:rPr lang="nb-NO">
                <a:solidFill>
                  <a:srgbClr val="FFFFFF"/>
                </a:solidFill>
              </a:rPr>
              <a:pPr>
                <a:defRPr/>
              </a:pPr>
              <a:t>‹#›</a:t>
            </a:fld>
            <a:endParaRPr lang="nb-NO">
              <a:solidFill>
                <a:srgbClr val="FFFFFF"/>
              </a:solidFill>
            </a:endParaRPr>
          </a:p>
        </p:txBody>
      </p:sp>
      <p:sp>
        <p:nvSpPr>
          <p:cNvPr id="6" name="Rectangle 22"/>
          <p:cNvSpPr>
            <a:spLocks noGrp="1" noChangeArrowheads="1"/>
          </p:cNvSpPr>
          <p:nvPr>
            <p:ph type="dt" sz="half" idx="12"/>
          </p:nvPr>
        </p:nvSpPr>
        <p:spPr/>
        <p:txBody>
          <a:bodyPr/>
          <a:lstStyle>
            <a:lvl1pPr>
              <a:defRPr/>
            </a:lvl1pPr>
          </a:lstStyle>
          <a:p>
            <a:pPr>
              <a:defRPr/>
            </a:pPr>
            <a:endParaRPr lang="nb-NO">
              <a:solidFill>
                <a:srgbClr val="FFFFFF"/>
              </a:solidFill>
            </a:endParaRPr>
          </a:p>
        </p:txBody>
      </p:sp>
    </p:spTree>
    <p:extLst>
      <p:ext uri="{BB962C8B-B14F-4D97-AF65-F5344CB8AC3E}">
        <p14:creationId xmlns:p14="http://schemas.microsoft.com/office/powerpoint/2010/main" val="170752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nb-NO"/>
          </a:p>
        </p:txBody>
      </p:sp>
      <p:sp>
        <p:nvSpPr>
          <p:cNvPr id="3" name="Rectangle 5"/>
          <p:cNvSpPr>
            <a:spLocks noGrp="1" noChangeArrowheads="1"/>
          </p:cNvSpPr>
          <p:nvPr>
            <p:ph type="sldNum" sz="quarter" idx="11"/>
          </p:nvPr>
        </p:nvSpPr>
        <p:spPr/>
        <p:txBody>
          <a:bodyPr/>
          <a:lstStyle>
            <a:lvl1pPr>
              <a:defRPr/>
            </a:lvl1pPr>
          </a:lstStyle>
          <a:p>
            <a:pPr>
              <a:defRPr/>
            </a:pPr>
            <a:fld id="{4B0E85BF-9394-44CB-874C-21F7ACCAB5EC}" type="slidenum">
              <a:rPr lang="nb-NO"/>
              <a:pPr>
                <a:defRPr/>
              </a:pPr>
              <a:t>‹#›</a:t>
            </a:fld>
            <a:endParaRPr lang="nb-NO"/>
          </a:p>
        </p:txBody>
      </p:sp>
      <p:sp>
        <p:nvSpPr>
          <p:cNvPr id="4"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413705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ftr" sz="quarter" idx="10"/>
          </p:nvPr>
        </p:nvSpPr>
        <p:spPr/>
        <p:txBody>
          <a:bodyPr/>
          <a:lstStyle>
            <a:lvl1pPr>
              <a:defRPr/>
            </a:lvl1pPr>
          </a:lstStyle>
          <a:p>
            <a:pPr>
              <a:defRPr/>
            </a:pPr>
            <a:endParaRPr lang="nb-NO"/>
          </a:p>
        </p:txBody>
      </p:sp>
      <p:sp>
        <p:nvSpPr>
          <p:cNvPr id="6" name="Rectangle 5"/>
          <p:cNvSpPr>
            <a:spLocks noGrp="1" noChangeArrowheads="1"/>
          </p:cNvSpPr>
          <p:nvPr>
            <p:ph type="sldNum" sz="quarter" idx="11"/>
          </p:nvPr>
        </p:nvSpPr>
        <p:spPr/>
        <p:txBody>
          <a:bodyPr/>
          <a:lstStyle>
            <a:lvl1pPr>
              <a:defRPr/>
            </a:lvl1pPr>
          </a:lstStyle>
          <a:p>
            <a:pPr>
              <a:defRPr/>
            </a:pPr>
            <a:fld id="{E628B4D1-16EC-4442-A7C0-FA62BAC1D16D}" type="slidenum">
              <a:rPr lang="nb-NO"/>
              <a:pPr>
                <a:defRPr/>
              </a:pPr>
              <a:t>‹#›</a:t>
            </a:fld>
            <a:endParaRPr lang="nb-NO"/>
          </a:p>
        </p:txBody>
      </p:sp>
      <p:sp>
        <p:nvSpPr>
          <p:cNvPr id="7"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246815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ftr" sz="quarter" idx="10"/>
          </p:nvPr>
        </p:nvSpPr>
        <p:spPr/>
        <p:txBody>
          <a:bodyPr/>
          <a:lstStyle>
            <a:lvl1pPr>
              <a:defRPr/>
            </a:lvl1pPr>
          </a:lstStyle>
          <a:p>
            <a:pPr>
              <a:defRPr/>
            </a:pPr>
            <a:endParaRPr lang="nb-NO"/>
          </a:p>
        </p:txBody>
      </p:sp>
      <p:sp>
        <p:nvSpPr>
          <p:cNvPr id="6" name="Rectangle 5"/>
          <p:cNvSpPr>
            <a:spLocks noGrp="1" noChangeArrowheads="1"/>
          </p:cNvSpPr>
          <p:nvPr>
            <p:ph type="sldNum" sz="quarter" idx="11"/>
          </p:nvPr>
        </p:nvSpPr>
        <p:spPr/>
        <p:txBody>
          <a:bodyPr/>
          <a:lstStyle>
            <a:lvl1pPr>
              <a:defRPr/>
            </a:lvl1pPr>
          </a:lstStyle>
          <a:p>
            <a:pPr>
              <a:defRPr/>
            </a:pPr>
            <a:fld id="{B488C2CA-ECBD-4C3E-B6AB-518A5A14E0EB}" type="slidenum">
              <a:rPr lang="nb-NO"/>
              <a:pPr>
                <a:defRPr/>
              </a:pPr>
              <a:t>‹#›</a:t>
            </a:fld>
            <a:endParaRPr lang="nb-NO"/>
          </a:p>
        </p:txBody>
      </p:sp>
      <p:sp>
        <p:nvSpPr>
          <p:cNvPr id="7" name="Rectangle 22"/>
          <p:cNvSpPr>
            <a:spLocks noGrp="1" noChangeArrowheads="1"/>
          </p:cNvSpPr>
          <p:nvPr>
            <p:ph type="dt" sz="half" idx="12"/>
          </p:nvPr>
        </p:nvSpPr>
        <p:spPr/>
        <p:txBody>
          <a:bodyPr/>
          <a:lstStyle>
            <a:lvl1pPr>
              <a:defRPr/>
            </a:lvl1pPr>
          </a:lstStyle>
          <a:p>
            <a:pPr>
              <a:defRPr/>
            </a:pPr>
            <a:endParaRPr lang="nb-NO"/>
          </a:p>
        </p:txBody>
      </p:sp>
    </p:spTree>
    <p:extLst>
      <p:ext uri="{BB962C8B-B14F-4D97-AF65-F5344CB8AC3E}">
        <p14:creationId xmlns:p14="http://schemas.microsoft.com/office/powerpoint/2010/main" val="404899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150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nb-NO"/>
          </a:p>
        </p:txBody>
      </p:sp>
      <p:sp>
        <p:nvSpPr>
          <p:cNvPr id="21509"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26529F4F-5023-46B9-A7E4-BE7D7182EC6D}" type="slidenum">
              <a:rPr lang="nb-NO"/>
              <a:pPr>
                <a:defRPr/>
              </a:pPr>
              <a:t>‹#›</a:t>
            </a:fld>
            <a:endParaRPr lang="nb-NO"/>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grpSp>
      <p:sp>
        <p:nvSpPr>
          <p:cNvPr id="21526"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nb-NO"/>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nb-NO">
              <a:solidFill>
                <a:prstClr val="black">
                  <a:tint val="75000"/>
                </a:prstClr>
              </a:solidFill>
              <a:latin typeface="Calibri"/>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nb-NO">
              <a:solidFill>
                <a:prstClr val="black">
                  <a:tint val="75000"/>
                </a:prstClr>
              </a:solidFill>
              <a:latin typeface="Calibri"/>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271E96B-2274-454B-98D1-9EFBDDAC7A6D}" type="slidenum">
              <a:rPr lang="nb-NO" smtClean="0">
                <a:solidFill>
                  <a:prstClr val="black">
                    <a:tint val="75000"/>
                  </a:prstClr>
                </a:solidFill>
                <a:latin typeface="Calibri"/>
                <a:cs typeface="+mn-cs"/>
              </a:rPr>
              <a:pPr fontAlgn="auto">
                <a:spcBef>
                  <a:spcPts val="0"/>
                </a:spcBef>
                <a:spcAft>
                  <a:spcPts val="0"/>
                </a:spcAft>
              </a:pPr>
              <a:t>‹#›</a:t>
            </a:fld>
            <a:endParaRPr lang="nb-NO">
              <a:solidFill>
                <a:prstClr val="black">
                  <a:tint val="75000"/>
                </a:prstClr>
              </a:solidFill>
              <a:latin typeface="Calibri"/>
              <a:cs typeface="+mn-cs"/>
            </a:endParaRPr>
          </a:p>
        </p:txBody>
      </p:sp>
    </p:spTree>
    <p:extLst>
      <p:ext uri="{BB962C8B-B14F-4D97-AF65-F5344CB8AC3E}">
        <p14:creationId xmlns:p14="http://schemas.microsoft.com/office/powerpoint/2010/main" val="18692952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EB91EF-0C00-4CD3-9094-259B38DF9FCB}" type="slidenum">
              <a:rPr lang="en-US">
                <a:solidFill>
                  <a:srgbClr val="000000"/>
                </a:solidFill>
              </a:rPr>
              <a:pPr/>
              <a:t>‹#›</a:t>
            </a:fld>
            <a:endParaRPr lang="en-US">
              <a:solidFill>
                <a:srgbClr val="000000"/>
              </a:solidFill>
            </a:endParaRPr>
          </a:p>
        </p:txBody>
      </p:sp>
      <p:pic>
        <p:nvPicPr>
          <p:cNvPr id="4295" name="Picture 199" descr="lamentations_c_NT"/>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val="283027361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defRPr>
            </a:lvl1pPr>
          </a:lstStyle>
          <a:p>
            <a:pPr>
              <a:defRPr/>
            </a:pPr>
            <a:endParaRPr lang="nb-NO"/>
          </a:p>
        </p:txBody>
      </p:sp>
      <p:sp>
        <p:nvSpPr>
          <p:cNvPr id="542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defRPr>
            </a:lvl1pPr>
          </a:lstStyle>
          <a:p>
            <a:pPr>
              <a:defRPr/>
            </a:pPr>
            <a:fld id="{5A61C481-1AB0-4CA0-BFF5-11EC65CF48C0}" type="slidenum">
              <a:rPr lang="nb-NO"/>
              <a:pPr>
                <a:defRPr/>
              </a:pPr>
              <a:t>‹#›</a:t>
            </a:fld>
            <a:endParaRPr lang="nb-NO"/>
          </a:p>
        </p:txBody>
      </p:sp>
      <p:grpSp>
        <p:nvGrpSpPr>
          <p:cNvPr id="5124" name="Group 4"/>
          <p:cNvGrpSpPr>
            <a:grpSpLocks/>
          </p:cNvGrpSpPr>
          <p:nvPr/>
        </p:nvGrpSpPr>
        <p:grpSpPr bwMode="auto">
          <a:xfrm>
            <a:off x="0" y="0"/>
            <a:ext cx="9140825" cy="6850063"/>
            <a:chOff x="0" y="0"/>
            <a:chExt cx="5758" cy="4315"/>
          </a:xfrm>
        </p:grpSpPr>
        <p:grpSp>
          <p:nvGrpSpPr>
            <p:cNvPr id="5128" name="Group 5"/>
            <p:cNvGrpSpPr>
              <a:grpSpLocks/>
            </p:cNvGrpSpPr>
            <p:nvPr userDrawn="1"/>
          </p:nvGrpSpPr>
          <p:grpSpPr bwMode="auto">
            <a:xfrm>
              <a:off x="1728" y="2230"/>
              <a:ext cx="4027" cy="2085"/>
              <a:chOff x="1728" y="2230"/>
              <a:chExt cx="4027" cy="2085"/>
            </a:xfrm>
          </p:grpSpPr>
          <p:sp>
            <p:nvSpPr>
              <p:cNvPr id="542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nb-NO">
                  <a:solidFill>
                    <a:srgbClr val="FFFFFF"/>
                  </a:solidFill>
                  <a:latin typeface="Garamond" pitchFamily="18" charset="0"/>
                </a:endParaRPr>
              </a:p>
            </p:txBody>
          </p:sp>
          <p:sp>
            <p:nvSpPr>
              <p:cNvPr id="542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542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513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solidFill>
                    <a:srgbClr val="FFFFFF"/>
                  </a:solidFill>
                </a:endParaRPr>
              </a:p>
            </p:txBody>
          </p:sp>
          <p:sp>
            <p:nvSpPr>
              <p:cNvPr id="542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grpSp>
        <p:sp>
          <p:nvSpPr>
            <p:cNvPr id="542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nb-NO">
                <a:solidFill>
                  <a:srgbClr val="FFFFFF"/>
                </a:solidFill>
                <a:latin typeface="Garamond" pitchFamily="18" charset="0"/>
              </a:endParaRPr>
            </a:p>
          </p:txBody>
        </p:sp>
        <p:sp>
          <p:nvSpPr>
            <p:cNvPr id="5130"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solidFill>
                  <a:srgbClr val="FFFFFF"/>
                </a:solidFill>
              </a:endParaRPr>
            </a:p>
          </p:txBody>
        </p:sp>
      </p:grpSp>
      <p:sp>
        <p:nvSpPr>
          <p:cNvPr id="542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542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defRPr>
            </a:lvl1pPr>
          </a:lstStyle>
          <a:p>
            <a:pPr>
              <a:defRPr/>
            </a:pPr>
            <a:endParaRPr lang="nb-NO"/>
          </a:p>
        </p:txBody>
      </p:sp>
      <p:sp>
        <p:nvSpPr>
          <p:cNvPr id="542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Tree>
    <p:extLst>
      <p:ext uri="{BB962C8B-B14F-4D97-AF65-F5344CB8AC3E}">
        <p14:creationId xmlns:p14="http://schemas.microsoft.com/office/powerpoint/2010/main" val="605029481"/>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1508" name="Rectangle 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nb-NO">
              <a:solidFill>
                <a:srgbClr val="FFFFFF"/>
              </a:solidFill>
            </a:endParaRPr>
          </a:p>
        </p:txBody>
      </p:sp>
      <p:sp>
        <p:nvSpPr>
          <p:cNvPr id="21509" name="Rectangle 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26529F4F-5023-46B9-A7E4-BE7D7182EC6D}" type="slidenum">
              <a:rPr lang="nb-NO">
                <a:solidFill>
                  <a:srgbClr val="FFFFFF"/>
                </a:solidFill>
              </a:rPr>
              <a:pPr>
                <a:defRPr/>
              </a:pPr>
              <a:t>‹#›</a:t>
            </a:fld>
            <a:endParaRPr lang="nb-NO">
              <a:solidFill>
                <a:srgbClr val="FFFFFF"/>
              </a:solidFill>
            </a:endParaRPr>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FFFFFF"/>
              </a:solidFill>
            </a:endParaRPr>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solidFill>
                <a:srgbClr val="FFFFFF"/>
              </a:solidFill>
            </a:endParaRPr>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35"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36"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37"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38"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39"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0"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1"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2"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3"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4"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5"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sp>
          <p:nvSpPr>
            <p:cNvPr id="1046"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b-NO">
                <a:solidFill>
                  <a:srgbClr val="FFFFFF"/>
                </a:solidFill>
              </a:endParaRPr>
            </a:p>
          </p:txBody>
        </p:sp>
      </p:grpSp>
      <p:sp>
        <p:nvSpPr>
          <p:cNvPr id="21526" name="Rectangle 2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nb-NO">
              <a:solidFill>
                <a:srgbClr val="FFFFFF"/>
              </a:solidFill>
            </a:endParaRPr>
          </a:p>
        </p:txBody>
      </p:sp>
    </p:spTree>
    <p:extLst>
      <p:ext uri="{BB962C8B-B14F-4D97-AF65-F5344CB8AC3E}">
        <p14:creationId xmlns:p14="http://schemas.microsoft.com/office/powerpoint/2010/main" val="1528459105"/>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C3JxwV3MV6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hyperlink" Target="http://www.filmweb.no/film/article910623.ece?show=trail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979712" y="1340768"/>
            <a:ext cx="6783288" cy="2316832"/>
          </a:xfrm>
        </p:spPr>
        <p:txBody>
          <a:bodyPr/>
          <a:lstStyle/>
          <a:p>
            <a:pPr eaLnBrk="1" hangingPunct="1"/>
            <a:r>
              <a:rPr lang="nb-NO" dirty="0" smtClean="0"/>
              <a:t>«Det onde»</a:t>
            </a:r>
          </a:p>
        </p:txBody>
      </p:sp>
      <p:pic>
        <p:nvPicPr>
          <p:cNvPr id="5" name="Picture 7" descr="Logo%20Damaris%20Norge"/>
          <p:cNvPicPr>
            <a:picLocks noChangeAspect="1" noChangeArrowheads="1"/>
          </p:cNvPicPr>
          <p:nvPr/>
        </p:nvPicPr>
        <p:blipFill>
          <a:blip r:embed="rId2" cstate="print"/>
          <a:srcRect/>
          <a:stretch>
            <a:fillRect/>
          </a:stretch>
        </p:blipFill>
        <p:spPr bwMode="auto">
          <a:xfrm>
            <a:off x="7524750" y="6343650"/>
            <a:ext cx="1446213" cy="514350"/>
          </a:xfrm>
          <a:prstGeom prst="rect">
            <a:avLst/>
          </a:prstGeom>
          <a:noFill/>
          <a:ln w="9525">
            <a:noFill/>
            <a:miter lim="800000"/>
            <a:headEnd/>
            <a:tailEnd/>
          </a:ln>
        </p:spPr>
      </p:pic>
      <p:sp>
        <p:nvSpPr>
          <p:cNvPr id="2" name="Plassholder for lysbildenummer 1"/>
          <p:cNvSpPr>
            <a:spLocks noGrp="1"/>
          </p:cNvSpPr>
          <p:nvPr>
            <p:ph type="sldNum" sz="quarter" idx="12"/>
          </p:nvPr>
        </p:nvSpPr>
        <p:spPr/>
        <p:txBody>
          <a:bodyPr/>
          <a:lstStyle/>
          <a:p>
            <a:pPr>
              <a:defRPr/>
            </a:pPr>
            <a:fld id="{AF4AB5E9-0FA0-43A7-A903-6B0353E6F81D}" type="slidenum">
              <a:rPr lang="nb-NO" smtClean="0"/>
              <a:pPr>
                <a:defRPr/>
              </a:pPr>
              <a:t>1</a:t>
            </a:fld>
            <a:endParaRPr lang="nb-NO"/>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6645" name="Picture 21" descr="CHAK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 y="4680743"/>
            <a:ext cx="1955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2"/>
          <p:cNvSpPr>
            <a:spLocks noGrp="1" noRot="1" noChangeArrowheads="1"/>
          </p:cNvSpPr>
          <p:nvPr>
            <p:ph type="title"/>
          </p:nvPr>
        </p:nvSpPr>
        <p:spPr>
          <a:xfrm>
            <a:off x="374302" y="-171400"/>
            <a:ext cx="8229600" cy="1143000"/>
          </a:xfrm>
        </p:spPr>
        <p:txBody>
          <a:bodyPr/>
          <a:lstStyle/>
          <a:p>
            <a:pPr eaLnBrk="1" hangingPunct="1">
              <a:defRPr/>
            </a:pPr>
            <a:r>
              <a:rPr lang="nb-NO" sz="4000" i="1" dirty="0" smtClean="0">
                <a:solidFill>
                  <a:srgbClr val="FFCC66"/>
                </a:solidFill>
                <a:latin typeface="Arial" pitchFamily="34" charset="0"/>
                <a:cs typeface="Arial" pitchFamily="34" charset="0"/>
              </a:rPr>
              <a:t>Tre typer syn på det onde</a:t>
            </a:r>
            <a:endParaRPr lang="nb-NO" sz="2800" dirty="0" smtClean="0">
              <a:latin typeface="Arial" pitchFamily="34" charset="0"/>
              <a:cs typeface="Arial" pitchFamily="34" charset="0"/>
            </a:endParaRPr>
          </a:p>
        </p:txBody>
      </p:sp>
      <p:pic>
        <p:nvPicPr>
          <p:cNvPr id="26643" name="Picture 19" descr="michelangelo-finger-of-go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227" y="5490989"/>
            <a:ext cx="24479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114131"/>
            <a:ext cx="18716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162290" y="908720"/>
            <a:ext cx="2825534" cy="2591479"/>
          </a:xfrm>
          <a:prstGeom prst="rect">
            <a:avLst/>
          </a:prstGeom>
          <a:noFill/>
          <a:ln w="63500" cap="rnd" cmpd="sng">
            <a:gradFill>
              <a:gsLst>
                <a:gs pos="0">
                  <a:schemeClr val="accent1">
                    <a:tint val="66000"/>
                    <a:satMod val="160000"/>
                  </a:schemeClr>
                </a:gs>
                <a:gs pos="53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lvl="0" algn="ctr">
              <a:spcBef>
                <a:spcPct val="20000"/>
              </a:spcBef>
              <a:buClr>
                <a:schemeClr val="hlink"/>
              </a:buClr>
              <a:buSzPct val="70000"/>
            </a:pPr>
            <a:r>
              <a:rPr lang="nb-NO" sz="3200" b="1" dirty="0" smtClean="0">
                <a:solidFill>
                  <a:srgbClr val="FFCC66"/>
                </a:solidFill>
                <a:effectLst>
                  <a:outerShdw blurRad="38100" dist="38100" dir="2700000" algn="tl">
                    <a:srgbClr val="000000"/>
                  </a:outerShdw>
                </a:effectLst>
              </a:rPr>
              <a:t>Østen:</a:t>
            </a:r>
            <a:endParaRPr lang="nb-NO" sz="3200" b="1" dirty="0">
              <a:solidFill>
                <a:srgbClr val="FFCC66"/>
              </a:solidFill>
              <a:effectLst>
                <a:outerShdw blurRad="38100" dist="38100" dir="2700000" algn="tl">
                  <a:srgbClr val="000000"/>
                </a:outerShdw>
              </a:effectLst>
            </a:endParaRPr>
          </a:p>
          <a:p>
            <a:pPr lvl="0" algn="ctr">
              <a:spcBef>
                <a:spcPct val="20000"/>
              </a:spcBef>
              <a:buClr>
                <a:schemeClr val="hlink"/>
              </a:buClr>
              <a:buSzPct val="70000"/>
            </a:pPr>
            <a:r>
              <a:rPr lang="nb-NO" sz="2400" dirty="0" smtClean="0">
                <a:effectLst>
                  <a:outerShdw blurRad="38100" dist="38100" dir="2700000" algn="tl">
                    <a:srgbClr val="000000"/>
                  </a:outerShdw>
                </a:effectLst>
              </a:rPr>
              <a:t>Verden er lidelse!</a:t>
            </a:r>
          </a:p>
          <a:p>
            <a:pPr lvl="0" algn="ctr">
              <a:spcBef>
                <a:spcPct val="20000"/>
              </a:spcBef>
              <a:buClr>
                <a:schemeClr val="hlink"/>
              </a:buClr>
              <a:buSzPct val="70000"/>
            </a:pPr>
            <a:endParaRPr lang="nb-NO" sz="2800" dirty="0" smtClean="0">
              <a:effectLst>
                <a:outerShdw blurRad="38100" dist="38100" dir="2700000" algn="tl">
                  <a:srgbClr val="000000"/>
                </a:outerShdw>
              </a:effectLst>
            </a:endParaRPr>
          </a:p>
          <a:p>
            <a:pPr lvl="0" algn="ctr">
              <a:spcBef>
                <a:spcPct val="20000"/>
              </a:spcBef>
              <a:buClr>
                <a:schemeClr val="hlink"/>
              </a:buClr>
              <a:buSzPct val="70000"/>
            </a:pPr>
            <a:r>
              <a:rPr lang="nb-NO" sz="2000" b="1" dirty="0" smtClean="0">
                <a:effectLst>
                  <a:outerShdw blurRad="38100" dist="38100" dir="2700000" algn="tl">
                    <a:srgbClr val="000000"/>
                  </a:outerShdw>
                </a:effectLst>
              </a:rPr>
              <a:t>Jeg må fri meg fra verden</a:t>
            </a:r>
          </a:p>
          <a:p>
            <a:pPr lvl="0" algn="ctr">
              <a:spcBef>
                <a:spcPct val="20000"/>
              </a:spcBef>
              <a:buClr>
                <a:schemeClr val="hlink"/>
              </a:buClr>
              <a:buSzPct val="70000"/>
            </a:pPr>
            <a:r>
              <a:rPr lang="nb-NO" sz="2000" b="1" dirty="0" smtClean="0">
                <a:effectLst>
                  <a:outerShdw blurRad="38100" dist="38100" dir="2700000" algn="tl">
                    <a:srgbClr val="000000"/>
                  </a:outerShdw>
                </a:effectLst>
              </a:rPr>
              <a:t>Finne Gud i meg selv</a:t>
            </a:r>
            <a:endParaRPr lang="nb-NO" sz="2000" b="1" dirty="0">
              <a:effectLst>
                <a:outerShdw blurRad="38100" dist="38100" dir="2700000" algn="tl">
                  <a:srgbClr val="000000"/>
                </a:outerShdw>
              </a:effectLst>
            </a:endParaRPr>
          </a:p>
        </p:txBody>
      </p:sp>
      <p:sp>
        <p:nvSpPr>
          <p:cNvPr id="11" name="TekstSylinder 10"/>
          <p:cNvSpPr txBox="1"/>
          <p:nvPr/>
        </p:nvSpPr>
        <p:spPr>
          <a:xfrm>
            <a:off x="6228184" y="904417"/>
            <a:ext cx="2825534" cy="2653034"/>
          </a:xfrm>
          <a:prstGeom prst="rect">
            <a:avLst/>
          </a:prstGeom>
          <a:noFill/>
          <a:ln w="63500" cap="rnd" cmpd="sng">
            <a:gradFill>
              <a:gsLst>
                <a:gs pos="0">
                  <a:schemeClr val="accent1">
                    <a:tint val="66000"/>
                    <a:satMod val="160000"/>
                  </a:schemeClr>
                </a:gs>
                <a:gs pos="53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algn="ctr">
              <a:spcBef>
                <a:spcPct val="20000"/>
              </a:spcBef>
              <a:buClr>
                <a:schemeClr val="hlink"/>
              </a:buClr>
              <a:buSzPct val="70000"/>
            </a:pPr>
            <a:r>
              <a:rPr lang="nb-NO" sz="3200" b="1" dirty="0" smtClean="0">
                <a:solidFill>
                  <a:srgbClr val="FFCC66"/>
                </a:solidFill>
                <a:effectLst>
                  <a:outerShdw blurRad="38100" dist="38100" dir="2700000" algn="tl">
                    <a:srgbClr val="000000"/>
                  </a:outerShdw>
                </a:effectLst>
              </a:rPr>
              <a:t>Vesten:</a:t>
            </a:r>
            <a:endParaRPr lang="nb-NO" sz="3200" b="1" dirty="0">
              <a:solidFill>
                <a:srgbClr val="FFCC66"/>
              </a:solidFill>
              <a:effectLst>
                <a:outerShdw blurRad="38100" dist="38100" dir="2700000" algn="tl">
                  <a:srgbClr val="000000"/>
                </a:outerShdw>
              </a:effectLst>
            </a:endParaRPr>
          </a:p>
          <a:p>
            <a:pPr lvl="0" algn="ctr">
              <a:spcBef>
                <a:spcPct val="20000"/>
              </a:spcBef>
              <a:buClr>
                <a:schemeClr val="hlink"/>
              </a:buClr>
              <a:buSzPct val="70000"/>
            </a:pPr>
            <a:r>
              <a:rPr lang="nb-NO" sz="2400" dirty="0">
                <a:effectLst>
                  <a:outerShdw blurRad="38100" dist="38100" dir="2700000" algn="tl">
                    <a:srgbClr val="000000"/>
                  </a:outerShdw>
                </a:effectLst>
              </a:rPr>
              <a:t>Lidelse er </a:t>
            </a:r>
            <a:r>
              <a:rPr lang="nb-NO" sz="2400" dirty="0" smtClean="0">
                <a:effectLst>
                  <a:outerShdw blurRad="38100" dist="38100" dir="2700000" algn="tl">
                    <a:srgbClr val="000000"/>
                  </a:outerShdw>
                </a:effectLst>
              </a:rPr>
              <a:t>del </a:t>
            </a:r>
            <a:r>
              <a:rPr lang="nb-NO" sz="2400" dirty="0">
                <a:effectLst>
                  <a:outerShdw blurRad="38100" dist="38100" dir="2700000" algn="tl">
                    <a:srgbClr val="000000"/>
                  </a:outerShdw>
                </a:effectLst>
              </a:rPr>
              <a:t>av </a:t>
            </a:r>
            <a:r>
              <a:rPr lang="nb-NO" sz="2400" dirty="0" smtClean="0">
                <a:effectLst>
                  <a:outerShdw blurRad="38100" dist="38100" dir="2700000" algn="tl">
                    <a:srgbClr val="000000"/>
                  </a:outerShdw>
                </a:effectLst>
              </a:rPr>
              <a:t>naturen!</a:t>
            </a:r>
            <a:endParaRPr lang="nb-NO" sz="2400" dirty="0">
              <a:effectLst>
                <a:outerShdw blurRad="38100" dist="38100" dir="2700000" algn="tl">
                  <a:srgbClr val="000000"/>
                </a:outerShdw>
              </a:effectLst>
            </a:endParaRPr>
          </a:p>
          <a:p>
            <a:pPr lvl="0" algn="ctr">
              <a:spcBef>
                <a:spcPct val="20000"/>
              </a:spcBef>
              <a:buClr>
                <a:schemeClr val="hlink"/>
              </a:buClr>
              <a:buSzPct val="70000"/>
            </a:pPr>
            <a:endParaRPr lang="nb-NO" sz="2800" b="1" dirty="0" smtClean="0">
              <a:effectLst>
                <a:outerShdw blurRad="38100" dist="38100" dir="2700000" algn="tl">
                  <a:srgbClr val="000000"/>
                </a:outerShdw>
              </a:effectLst>
            </a:endParaRPr>
          </a:p>
          <a:p>
            <a:pPr lvl="0" algn="ctr">
              <a:spcBef>
                <a:spcPct val="20000"/>
              </a:spcBef>
              <a:buClr>
                <a:schemeClr val="hlink"/>
              </a:buClr>
              <a:buSzPct val="70000"/>
            </a:pPr>
            <a:r>
              <a:rPr lang="nb-NO" sz="2000" b="1" dirty="0" smtClean="0">
                <a:effectLst>
                  <a:outerShdw blurRad="38100" dist="38100" dir="2700000" algn="tl">
                    <a:srgbClr val="000000"/>
                  </a:outerShdw>
                </a:effectLst>
              </a:rPr>
              <a:t>Jeg må kjempe</a:t>
            </a:r>
          </a:p>
          <a:p>
            <a:pPr lvl="0" algn="ctr">
              <a:spcBef>
                <a:spcPct val="20000"/>
              </a:spcBef>
              <a:buClr>
                <a:schemeClr val="hlink"/>
              </a:buClr>
              <a:buSzPct val="70000"/>
            </a:pPr>
            <a:r>
              <a:rPr lang="nb-NO" sz="2000" b="1" dirty="0" smtClean="0">
                <a:effectLst>
                  <a:outerShdw blurRad="38100" dist="38100" dir="2700000" algn="tl">
                    <a:srgbClr val="000000"/>
                  </a:outerShdw>
                </a:effectLst>
              </a:rPr>
              <a:t>Det er ikke håp</a:t>
            </a:r>
          </a:p>
        </p:txBody>
      </p:sp>
      <p:sp>
        <p:nvSpPr>
          <p:cNvPr id="13" name="TekstSylinder 12"/>
          <p:cNvSpPr txBox="1"/>
          <p:nvPr/>
        </p:nvSpPr>
        <p:spPr>
          <a:xfrm>
            <a:off x="3203848" y="1674439"/>
            <a:ext cx="2825534" cy="3194721"/>
          </a:xfrm>
          <a:prstGeom prst="rect">
            <a:avLst/>
          </a:prstGeom>
          <a:noFill/>
          <a:ln w="63500" cap="rnd" cmpd="sng">
            <a:gradFill>
              <a:gsLst>
                <a:gs pos="0">
                  <a:schemeClr val="accent1">
                    <a:tint val="66000"/>
                    <a:satMod val="160000"/>
                  </a:schemeClr>
                </a:gs>
                <a:gs pos="53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lvl="0" algn="ctr">
              <a:spcBef>
                <a:spcPct val="20000"/>
              </a:spcBef>
              <a:buClr>
                <a:schemeClr val="hlink"/>
              </a:buClr>
              <a:buSzPct val="70000"/>
            </a:pPr>
            <a:r>
              <a:rPr lang="nb-NO" sz="3200" b="1" dirty="0" smtClean="0">
                <a:solidFill>
                  <a:srgbClr val="FFCC66"/>
                </a:solidFill>
                <a:effectLst>
                  <a:outerShdw blurRad="38100" dist="38100" dir="2700000" algn="tl">
                    <a:srgbClr val="000000"/>
                  </a:outerShdw>
                </a:effectLst>
              </a:rPr>
              <a:t>Bibelen:</a:t>
            </a:r>
            <a:endParaRPr lang="nb-NO" sz="3200" b="1" dirty="0">
              <a:solidFill>
                <a:srgbClr val="FFCC66"/>
              </a:solidFill>
              <a:effectLst>
                <a:outerShdw blurRad="38100" dist="38100" dir="2700000" algn="tl">
                  <a:srgbClr val="000000"/>
                </a:outerShdw>
              </a:effectLst>
            </a:endParaRPr>
          </a:p>
          <a:p>
            <a:pPr lvl="0" algn="ctr">
              <a:spcBef>
                <a:spcPct val="20000"/>
              </a:spcBef>
              <a:buClr>
                <a:schemeClr val="hlink"/>
              </a:buClr>
              <a:buSzPct val="70000"/>
            </a:pPr>
            <a:r>
              <a:rPr lang="nb-NO" sz="2400" dirty="0">
                <a:effectLst>
                  <a:outerShdw blurRad="38100" dist="38100" dir="2700000" algn="tl">
                    <a:srgbClr val="000000"/>
                  </a:outerShdw>
                </a:effectLst>
              </a:rPr>
              <a:t>Det skulle vært annerledes</a:t>
            </a:r>
            <a:r>
              <a:rPr lang="nb-NO" sz="2400" dirty="0" smtClean="0">
                <a:effectLst>
                  <a:outerShdw blurRad="38100" dist="38100" dir="2700000" algn="tl">
                    <a:srgbClr val="000000"/>
                  </a:outerShdw>
                </a:effectLst>
              </a:rPr>
              <a:t>!</a:t>
            </a:r>
          </a:p>
          <a:p>
            <a:pPr lvl="0" algn="ctr">
              <a:spcBef>
                <a:spcPct val="20000"/>
              </a:spcBef>
              <a:buClr>
                <a:schemeClr val="hlink"/>
              </a:buClr>
              <a:buSzPct val="70000"/>
            </a:pPr>
            <a:endParaRPr lang="nb-NO" sz="2400" dirty="0">
              <a:effectLst>
                <a:outerShdw blurRad="38100" dist="38100" dir="2700000" algn="tl">
                  <a:srgbClr val="000000"/>
                </a:outerShdw>
              </a:effectLst>
            </a:endParaRPr>
          </a:p>
          <a:p>
            <a:pPr lvl="0" algn="ctr">
              <a:spcBef>
                <a:spcPct val="20000"/>
              </a:spcBef>
              <a:buClr>
                <a:schemeClr val="hlink"/>
              </a:buClr>
              <a:buSzPct val="70000"/>
            </a:pPr>
            <a:r>
              <a:rPr lang="nb-NO" sz="2000" b="1" dirty="0">
                <a:effectLst>
                  <a:outerShdw blurRad="38100" dist="38100" dir="2700000" algn="tl">
                    <a:srgbClr val="000000"/>
                  </a:outerShdw>
                </a:effectLst>
              </a:rPr>
              <a:t>Jeg må kjempe mot det onde</a:t>
            </a:r>
          </a:p>
          <a:p>
            <a:pPr lvl="0" algn="ctr">
              <a:spcBef>
                <a:spcPct val="20000"/>
              </a:spcBef>
              <a:buClr>
                <a:schemeClr val="hlink"/>
              </a:buClr>
              <a:buSzPct val="70000"/>
            </a:pPr>
            <a:r>
              <a:rPr lang="nb-NO" sz="2000" b="1" dirty="0">
                <a:effectLst>
                  <a:outerShdw blurRad="38100" dist="38100" dir="2700000" algn="tl">
                    <a:srgbClr val="000000"/>
                  </a:outerShdw>
                </a:effectLst>
              </a:rPr>
              <a:t>Gud vil en gang gjenopprette</a:t>
            </a:r>
          </a:p>
        </p:txBody>
      </p:sp>
      <p:sp>
        <p:nvSpPr>
          <p:cNvPr id="3" name="Plassholder for lysbildenummer 2"/>
          <p:cNvSpPr>
            <a:spLocks noGrp="1"/>
          </p:cNvSpPr>
          <p:nvPr>
            <p:ph type="sldNum" sz="quarter" idx="11"/>
          </p:nvPr>
        </p:nvSpPr>
        <p:spPr/>
        <p:txBody>
          <a:bodyPr/>
          <a:lstStyle/>
          <a:p>
            <a:pPr>
              <a:defRPr/>
            </a:pPr>
            <a:fld id="{942A64C9-3EFC-4F7C-B0A3-4C4B252A4A54}" type="slidenum">
              <a:rPr lang="nb-NO" smtClean="0"/>
              <a:pPr>
                <a:defRPr/>
              </a:pPr>
              <a:t>10</a:t>
            </a:fld>
            <a:endParaRPr lang="nb-NO"/>
          </a:p>
        </p:txBody>
      </p:sp>
    </p:spTree>
    <p:extLst>
      <p:ext uri="{BB962C8B-B14F-4D97-AF65-F5344CB8AC3E}">
        <p14:creationId xmlns:p14="http://schemas.microsoft.com/office/powerpoint/2010/main" val="190718534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645"/>
                                        </p:tgtEl>
                                        <p:attrNameLst>
                                          <p:attrName>style.visibility</p:attrName>
                                        </p:attrNameLst>
                                      </p:cBhvr>
                                      <p:to>
                                        <p:strVal val="visible"/>
                                      </p:to>
                                    </p:set>
                                    <p:animEffect transition="in" filter="fade">
                                      <p:cBhvr>
                                        <p:cTn id="9" dur="500"/>
                                        <p:tgtEl>
                                          <p:spTgt spid="2664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6644"/>
                                        </p:tgtEl>
                                        <p:attrNameLst>
                                          <p:attrName>style.visibility</p:attrName>
                                        </p:attrNameLst>
                                      </p:cBhvr>
                                      <p:to>
                                        <p:strVal val="visible"/>
                                      </p:to>
                                    </p:set>
                                    <p:animEffect transition="in" filter="fade">
                                      <p:cBhvr>
                                        <p:cTn id="28" dur="500"/>
                                        <p:tgtEl>
                                          <p:spTgt spid="266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26643"/>
                                        </p:tgtEl>
                                        <p:attrNameLst>
                                          <p:attrName>style.visibility</p:attrName>
                                        </p:attrNameLst>
                                      </p:cBhvr>
                                      <p:to>
                                        <p:strVal val="visible"/>
                                      </p:to>
                                    </p:set>
                                    <p:animEffect transition="in" filter="fade">
                                      <p:cBhvr>
                                        <p:cTn id="47" dur="500"/>
                                        <p:tgtEl>
                                          <p:spTgt spid="2664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b="1" i="1" dirty="0" smtClean="0">
                <a:solidFill>
                  <a:schemeClr val="bg1"/>
                </a:solidFill>
              </a:rPr>
              <a:t>Det onde og Bibelens Gud</a:t>
            </a:r>
            <a:endParaRPr lang="nb-NO" dirty="0"/>
          </a:p>
        </p:txBody>
      </p:sp>
      <p:sp>
        <p:nvSpPr>
          <p:cNvPr id="3" name="Plassholder for innhold 2"/>
          <p:cNvSpPr>
            <a:spLocks noGrp="1"/>
          </p:cNvSpPr>
          <p:nvPr>
            <p:ph idx="4294967295"/>
          </p:nvPr>
        </p:nvSpPr>
        <p:spPr>
          <a:xfrm>
            <a:off x="0" y="1600200"/>
            <a:ext cx="8229600" cy="4525963"/>
          </a:xfrm>
        </p:spPr>
        <p:txBody>
          <a:bodyPr/>
          <a:lstStyle/>
          <a:p>
            <a:endParaRPr lang="nb-NO" dirty="0" smtClean="0">
              <a:solidFill>
                <a:schemeClr val="bg1"/>
              </a:solidFill>
            </a:endParaRPr>
          </a:p>
          <a:p>
            <a:endParaRPr lang="nb-NO" sz="4400" dirty="0">
              <a:solidFill>
                <a:schemeClr val="bg1"/>
              </a:solidFill>
            </a:endParaRPr>
          </a:p>
        </p:txBody>
      </p:sp>
      <p:pic>
        <p:nvPicPr>
          <p:cNvPr id="6" name="Picture 7" descr="Logo%20Damaris%20Norge"/>
          <p:cNvPicPr>
            <a:picLocks noChangeAspect="1" noChangeArrowheads="1"/>
          </p:cNvPicPr>
          <p:nvPr/>
        </p:nvPicPr>
        <p:blipFill>
          <a:blip r:embed="rId3" cstate="print"/>
          <a:srcRect/>
          <a:stretch>
            <a:fillRect/>
          </a:stretch>
        </p:blipFill>
        <p:spPr bwMode="auto">
          <a:xfrm>
            <a:off x="7524750" y="6308725"/>
            <a:ext cx="1446213" cy="514350"/>
          </a:xfrm>
          <a:prstGeom prst="rect">
            <a:avLst/>
          </a:prstGeom>
          <a:noFill/>
          <a:ln w="9525">
            <a:noFill/>
            <a:miter lim="800000"/>
            <a:headEnd/>
            <a:tailEnd/>
          </a:ln>
        </p:spPr>
      </p:pic>
      <p:sp>
        <p:nvSpPr>
          <p:cNvPr id="4" name="Plassholder for lysbildenummer 3"/>
          <p:cNvSpPr>
            <a:spLocks noGrp="1"/>
          </p:cNvSpPr>
          <p:nvPr>
            <p:ph type="sldNum" sz="quarter" idx="12"/>
          </p:nvPr>
        </p:nvSpPr>
        <p:spPr/>
        <p:txBody>
          <a:bodyPr/>
          <a:lstStyle/>
          <a:p>
            <a:fld id="{E271E96B-2274-454B-98D1-9EFBDDAC7A6D}" type="slidenum">
              <a:rPr lang="nb-NO" smtClean="0">
                <a:solidFill>
                  <a:prstClr val="black">
                    <a:tint val="75000"/>
                  </a:prstClr>
                </a:solidFill>
              </a:rPr>
              <a:pPr/>
              <a:t>11</a:t>
            </a:fld>
            <a:endParaRPr lang="nb-NO">
              <a:solidFill>
                <a:prstClr val="black">
                  <a:tint val="75000"/>
                </a:prstClr>
              </a:solidFill>
            </a:endParaRPr>
          </a:p>
        </p:txBody>
      </p:sp>
    </p:spTree>
    <p:extLst>
      <p:ext uri="{BB962C8B-B14F-4D97-AF65-F5344CB8AC3E}">
        <p14:creationId xmlns:p14="http://schemas.microsoft.com/office/powerpoint/2010/main" val="164122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tommy1"/>
          <p:cNvPicPr>
            <a:picLocks noChangeAspect="1" noChangeArrowheads="1"/>
          </p:cNvPicPr>
          <p:nvPr/>
        </p:nvPicPr>
        <p:blipFill rotWithShape="1">
          <a:blip r:embed="rId3">
            <a:extLst>
              <a:ext uri="{28A0092B-C50C-407E-A947-70E740481C1C}">
                <a14:useLocalDpi xmlns:a14="http://schemas.microsoft.com/office/drawing/2010/main" val="0"/>
              </a:ext>
            </a:extLst>
          </a:blip>
          <a:srcRect l="2920" t="55319" r="6987" b="2127"/>
          <a:stretch/>
        </p:blipFill>
        <p:spPr bwMode="auto">
          <a:xfrm>
            <a:off x="539552" y="1651620"/>
            <a:ext cx="822960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ssholder for lysbildenummer 1"/>
          <p:cNvSpPr>
            <a:spLocks noGrp="1"/>
          </p:cNvSpPr>
          <p:nvPr>
            <p:ph type="sldNum" sz="quarter" idx="11"/>
          </p:nvPr>
        </p:nvSpPr>
        <p:spPr/>
        <p:txBody>
          <a:bodyPr/>
          <a:lstStyle/>
          <a:p>
            <a:pPr>
              <a:defRPr/>
            </a:pPr>
            <a:fld id="{4B0E85BF-9394-44CB-874C-21F7ACCAB5EC}" type="slidenum">
              <a:rPr lang="nb-NO" smtClean="0"/>
              <a:pPr>
                <a:defRPr/>
              </a:pPr>
              <a:t>12</a:t>
            </a:fld>
            <a:endParaRPr lang="nb-NO"/>
          </a:p>
        </p:txBody>
      </p:sp>
    </p:spTree>
    <p:extLst>
      <p:ext uri="{BB962C8B-B14F-4D97-AF65-F5344CB8AC3E}">
        <p14:creationId xmlns:p14="http://schemas.microsoft.com/office/powerpoint/2010/main" val="1112979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528" y="457200"/>
            <a:ext cx="8363272" cy="1295400"/>
          </a:xfrm>
        </p:spPr>
        <p:txBody>
          <a:bodyPr/>
          <a:lstStyle/>
          <a:p>
            <a:pPr eaLnBrk="1" hangingPunct="1"/>
            <a:r>
              <a:rPr lang="nb-NO" sz="3600" dirty="0" smtClean="0"/>
              <a:t>1. Hvorfor </a:t>
            </a:r>
            <a:r>
              <a:rPr lang="nb-NO" sz="3600" dirty="0" smtClean="0">
                <a:solidFill>
                  <a:srgbClr val="FFC000"/>
                </a:solidFill>
              </a:rPr>
              <a:t>forårsaket</a:t>
            </a:r>
            <a:r>
              <a:rPr lang="nb-NO" sz="3600" dirty="0" smtClean="0"/>
              <a:t> Gud det onde?</a:t>
            </a:r>
          </a:p>
        </p:txBody>
      </p:sp>
      <p:sp>
        <p:nvSpPr>
          <p:cNvPr id="30723" name="Rectangle 3"/>
          <p:cNvSpPr>
            <a:spLocks noGrp="1" noChangeArrowheads="1"/>
          </p:cNvSpPr>
          <p:nvPr>
            <p:ph type="body" idx="1"/>
          </p:nvPr>
        </p:nvSpPr>
        <p:spPr>
          <a:xfrm>
            <a:off x="2339752" y="1988840"/>
            <a:ext cx="6135960" cy="4114800"/>
          </a:xfrm>
        </p:spPr>
        <p:txBody>
          <a:bodyPr/>
          <a:lstStyle/>
          <a:p>
            <a:pPr marL="0" indent="0" eaLnBrk="1" hangingPunct="1">
              <a:buNone/>
            </a:pPr>
            <a:r>
              <a:rPr lang="nb-NO" dirty="0" smtClean="0">
                <a:solidFill>
                  <a:schemeClr val="bg2"/>
                </a:solidFill>
              </a:rPr>
              <a:t>Bibelens svar:</a:t>
            </a:r>
          </a:p>
          <a:p>
            <a:pPr marL="0" indent="0" eaLnBrk="1" hangingPunct="1">
              <a:buNone/>
            </a:pPr>
            <a:r>
              <a:rPr lang="nb-NO" dirty="0" smtClean="0">
                <a:solidFill>
                  <a:srgbClr val="FFC000"/>
                </a:solidFill>
              </a:rPr>
              <a:t>Det var ikke Gud, men </a:t>
            </a:r>
            <a:r>
              <a:rPr lang="nb-NO" dirty="0" smtClean="0">
                <a:solidFill>
                  <a:schemeClr val="tx1"/>
                </a:solidFill>
              </a:rPr>
              <a:t>mennesket</a:t>
            </a:r>
            <a:r>
              <a:rPr lang="nb-NO" dirty="0" smtClean="0">
                <a:solidFill>
                  <a:srgbClr val="FFC000"/>
                </a:solidFill>
              </a:rPr>
              <a:t> som forårsaket det onde!</a:t>
            </a:r>
          </a:p>
        </p:txBody>
      </p:sp>
      <p:pic>
        <p:nvPicPr>
          <p:cNvPr id="5122" name="Picture 2" descr="http://www.beijingshots.com/wp-content/uploads/2012/02/Apple-icon.png"/>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15816" y="3861048"/>
            <a:ext cx="2736304" cy="2736305"/>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p:cNvSpPr>
            <a:spLocks noGrp="1"/>
          </p:cNvSpPr>
          <p:nvPr>
            <p:ph type="sldNum" sz="quarter" idx="11"/>
          </p:nvPr>
        </p:nvSpPr>
        <p:spPr/>
        <p:txBody>
          <a:bodyPr/>
          <a:lstStyle/>
          <a:p>
            <a:pPr>
              <a:defRPr/>
            </a:pPr>
            <a:fld id="{D1462A96-ACC5-4143-BEBC-25CCD9513D68}" type="slidenum">
              <a:rPr lang="nb-NO" smtClean="0"/>
              <a:pPr>
                <a:defRPr/>
              </a:pPr>
              <a:t>13</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7172" name="Picture 4" descr="http://fc08.deviantart.net/fs70/i/2010/130/a/0/love_hands_by_sarahbarah93.jpg"/>
          <p:cNvPicPr>
            <a:picLocks noChangeAspect="1" noChangeArrowheads="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5868"/>
          <a:stretch/>
        </p:blipFill>
        <p:spPr bwMode="auto">
          <a:xfrm>
            <a:off x="1547664" y="3237351"/>
            <a:ext cx="5760640" cy="362065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xfrm>
            <a:off x="395536" y="457200"/>
            <a:ext cx="8291264" cy="1295400"/>
          </a:xfrm>
        </p:spPr>
        <p:txBody>
          <a:bodyPr/>
          <a:lstStyle/>
          <a:p>
            <a:pPr eaLnBrk="1" hangingPunct="1"/>
            <a:r>
              <a:rPr lang="nb-NO" dirty="0" smtClean="0"/>
              <a:t>2. Hvorfor </a:t>
            </a:r>
            <a:r>
              <a:rPr lang="nb-NO" dirty="0" smtClean="0">
                <a:solidFill>
                  <a:srgbClr val="FFC000"/>
                </a:solidFill>
              </a:rPr>
              <a:t>tillot</a:t>
            </a:r>
            <a:r>
              <a:rPr lang="nb-NO" dirty="0" smtClean="0"/>
              <a:t> Gud det onde?</a:t>
            </a:r>
          </a:p>
        </p:txBody>
      </p:sp>
      <p:sp>
        <p:nvSpPr>
          <p:cNvPr id="31747" name="Rectangle 3"/>
          <p:cNvSpPr>
            <a:spLocks noGrp="1" noChangeArrowheads="1"/>
          </p:cNvSpPr>
          <p:nvPr>
            <p:ph type="body" idx="1"/>
          </p:nvPr>
        </p:nvSpPr>
        <p:spPr>
          <a:xfrm>
            <a:off x="1676400" y="1844824"/>
            <a:ext cx="7010400" cy="4114800"/>
          </a:xfrm>
        </p:spPr>
        <p:txBody>
          <a:bodyPr/>
          <a:lstStyle/>
          <a:p>
            <a:pPr eaLnBrk="1" hangingPunct="1">
              <a:buFont typeface="Wingdings" pitchFamily="2" charset="2"/>
              <a:buNone/>
            </a:pPr>
            <a:r>
              <a:rPr lang="nb-NO" dirty="0" smtClean="0">
                <a:solidFill>
                  <a:schemeClr val="bg2"/>
                </a:solidFill>
              </a:rPr>
              <a:t>Svar:</a:t>
            </a:r>
          </a:p>
          <a:p>
            <a:pPr marL="0" indent="0" eaLnBrk="1" hangingPunct="1">
              <a:buNone/>
            </a:pPr>
            <a:r>
              <a:rPr lang="nb-NO" dirty="0" smtClean="0">
                <a:solidFill>
                  <a:srgbClr val="FFC000"/>
                </a:solidFill>
              </a:rPr>
              <a:t>Gud er </a:t>
            </a:r>
            <a:r>
              <a:rPr lang="nb-NO" sz="3600" dirty="0" smtClean="0">
                <a:solidFill>
                  <a:schemeClr val="tx1"/>
                </a:solidFill>
              </a:rPr>
              <a:t>kjærlighet</a:t>
            </a:r>
            <a:endParaRPr lang="nb-NO" dirty="0" smtClean="0">
              <a:solidFill>
                <a:schemeClr val="tx1"/>
              </a:solidFill>
            </a:endParaRPr>
          </a:p>
          <a:p>
            <a:pPr marL="0" indent="0" eaLnBrk="1" hangingPunct="1">
              <a:buNone/>
            </a:pPr>
            <a:r>
              <a:rPr lang="nb-NO" dirty="0" smtClean="0">
                <a:solidFill>
                  <a:srgbClr val="FFC000"/>
                </a:solidFill>
              </a:rPr>
              <a:t>Kjærlighet forutsetter frihet til å avvise</a:t>
            </a:r>
          </a:p>
        </p:txBody>
      </p:sp>
      <p:sp>
        <p:nvSpPr>
          <p:cNvPr id="2" name="Plassholder for lysbildenummer 1"/>
          <p:cNvSpPr>
            <a:spLocks noGrp="1"/>
          </p:cNvSpPr>
          <p:nvPr>
            <p:ph type="sldNum" sz="quarter" idx="11"/>
          </p:nvPr>
        </p:nvSpPr>
        <p:spPr/>
        <p:txBody>
          <a:bodyPr/>
          <a:lstStyle/>
          <a:p>
            <a:pPr>
              <a:defRPr/>
            </a:pPr>
            <a:fld id="{D1462A96-ACC5-4143-BEBC-25CCD9513D68}" type="slidenum">
              <a:rPr lang="nb-NO" smtClean="0"/>
              <a:pPr>
                <a:defRPr/>
              </a:pPr>
              <a:t>14</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8202" name="Picture 10" descr="http://thru-the-looking-glass.com/images/2038498464_6c5dd15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412629" flipV="1">
            <a:off x="5122738" y="3038232"/>
            <a:ext cx="4762500" cy="29830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leitrimcrystal.ie/wp-content/gallery/vases/vase%20with%20sid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6841" t="15889" r="13992" b="7902"/>
          <a:stretch/>
        </p:blipFill>
        <p:spPr bwMode="auto">
          <a:xfrm>
            <a:off x="600074" y="3457575"/>
            <a:ext cx="1727257" cy="2843213"/>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a:xfrm>
            <a:off x="323528" y="457200"/>
            <a:ext cx="8363272" cy="1295400"/>
          </a:xfrm>
        </p:spPr>
        <p:txBody>
          <a:bodyPr/>
          <a:lstStyle/>
          <a:p>
            <a:pPr eaLnBrk="1" hangingPunct="1"/>
            <a:r>
              <a:rPr lang="nb-NO" dirty="0" smtClean="0"/>
              <a:t>3. Hvorfor tillot Gud </a:t>
            </a:r>
            <a:r>
              <a:rPr lang="nb-NO" dirty="0" smtClean="0">
                <a:solidFill>
                  <a:srgbClr val="FFC000"/>
                </a:solidFill>
              </a:rPr>
              <a:t>følgene </a:t>
            </a:r>
            <a:r>
              <a:rPr lang="nb-NO" dirty="0" smtClean="0"/>
              <a:t>av det onde?</a:t>
            </a:r>
          </a:p>
        </p:txBody>
      </p:sp>
      <p:sp>
        <p:nvSpPr>
          <p:cNvPr id="32771" name="Rectangle 3"/>
          <p:cNvSpPr>
            <a:spLocks noGrp="1" noChangeArrowheads="1"/>
          </p:cNvSpPr>
          <p:nvPr>
            <p:ph type="body" idx="1"/>
          </p:nvPr>
        </p:nvSpPr>
        <p:spPr>
          <a:xfrm>
            <a:off x="1475656" y="1981200"/>
            <a:ext cx="7211144" cy="4256112"/>
          </a:xfrm>
        </p:spPr>
        <p:txBody>
          <a:bodyPr/>
          <a:lstStyle/>
          <a:p>
            <a:pPr eaLnBrk="1" hangingPunct="1">
              <a:buFont typeface="Wingdings" pitchFamily="2" charset="2"/>
              <a:buNone/>
            </a:pPr>
            <a:r>
              <a:rPr lang="nb-NO" dirty="0" smtClean="0">
                <a:solidFill>
                  <a:schemeClr val="bg2"/>
                </a:solidFill>
              </a:rPr>
              <a:t>Svar:</a:t>
            </a:r>
          </a:p>
          <a:p>
            <a:pPr marL="0" indent="0" eaLnBrk="1" hangingPunct="1">
              <a:buNone/>
            </a:pPr>
            <a:r>
              <a:rPr lang="nb-NO" dirty="0" smtClean="0">
                <a:solidFill>
                  <a:srgbClr val="FFC000"/>
                </a:solidFill>
              </a:rPr>
              <a:t>Et valg er ikke virkelig dersom det ikke har konsekvenser</a:t>
            </a:r>
          </a:p>
        </p:txBody>
      </p:sp>
      <p:pic>
        <p:nvPicPr>
          <p:cNvPr id="8198" name="Picture 6" descr="http://cvcclub.files.wordpress.com/2012/02/b_powell_dean_broken-crystal_vase_thumb.jpg?w=504&amp;h=354"/>
          <p:cNvPicPr>
            <a:picLocks noChangeAspect="1" noChangeArrowheads="1"/>
          </p:cNvPicPr>
          <p:nvPr/>
        </p:nvPicPr>
        <p:blipFill rotWithShape="1">
          <a:blip r:embed="rId5">
            <a:extLst>
              <a:ext uri="{28A0092B-C50C-407E-A947-70E740481C1C}">
                <a14:useLocalDpi xmlns:a14="http://schemas.microsoft.com/office/drawing/2010/main" val="0"/>
              </a:ext>
            </a:extLst>
          </a:blip>
          <a:srcRect r="3572" b="3390"/>
          <a:stretch/>
        </p:blipFill>
        <p:spPr bwMode="auto">
          <a:xfrm>
            <a:off x="3347863" y="4744988"/>
            <a:ext cx="2543501" cy="178987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theodoregray.com/periodictable/Samples/082.48/s12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546" t="4109" r="16409" b="6195"/>
          <a:stretch/>
        </p:blipFill>
        <p:spPr bwMode="auto">
          <a:xfrm rot="5167588">
            <a:off x="5510135" y="5320200"/>
            <a:ext cx="983586" cy="13563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leitrimcrystal.ie/wp-content/gallery/vases/medium%20vase.jpg"/>
          <p:cNvPicPr>
            <a:picLocks noChangeAspect="1" noChangeArrowheads="1"/>
          </p:cNvPicPr>
          <p:nvPr/>
        </p:nvPicPr>
        <p:blipFill rotWithShape="1">
          <a:blip r:embed="rId7">
            <a:extLst>
              <a:ext uri="{28A0092B-C50C-407E-A947-70E740481C1C}">
                <a14:useLocalDpi xmlns:a14="http://schemas.microsoft.com/office/drawing/2010/main" val="0"/>
              </a:ext>
            </a:extLst>
          </a:blip>
          <a:srcRect l="19979" t="14545" r="19866" b="11964"/>
          <a:stretch/>
        </p:blipFill>
        <p:spPr bwMode="auto">
          <a:xfrm>
            <a:off x="2327331" y="3762763"/>
            <a:ext cx="1314451" cy="2413645"/>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p:cNvSpPr>
            <a:spLocks noGrp="1"/>
          </p:cNvSpPr>
          <p:nvPr>
            <p:ph type="sldNum" sz="quarter" idx="11"/>
          </p:nvPr>
        </p:nvSpPr>
        <p:spPr/>
        <p:txBody>
          <a:bodyPr/>
          <a:lstStyle/>
          <a:p>
            <a:pPr>
              <a:defRPr/>
            </a:pPr>
            <a:fld id="{D1462A96-ACC5-4143-BEBC-25CCD9513D68}" type="slidenum">
              <a:rPr lang="nb-NO" smtClean="0"/>
              <a:pPr>
                <a:defRPr/>
              </a:pPr>
              <a:t>15</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202"/>
                                        </p:tgtEl>
                                        <p:attrNameLst>
                                          <p:attrName>style.visibility</p:attrName>
                                        </p:attrNameLst>
                                      </p:cBhvr>
                                      <p:to>
                                        <p:strVal val="visible"/>
                                      </p:to>
                                    </p:set>
                                    <p:animEffect transition="in" filter="fade">
                                      <p:cBhvr>
                                        <p:cTn id="21" dur="1000"/>
                                        <p:tgtEl>
                                          <p:spTgt spid="8202"/>
                                        </p:tgtEl>
                                      </p:cBhvr>
                                    </p:animEffect>
                                    <p:anim calcmode="lin" valueType="num">
                                      <p:cBhvr>
                                        <p:cTn id="22" dur="1000" fill="hold"/>
                                        <p:tgtEl>
                                          <p:spTgt spid="8202"/>
                                        </p:tgtEl>
                                        <p:attrNameLst>
                                          <p:attrName>ppt_x</p:attrName>
                                        </p:attrNameLst>
                                      </p:cBhvr>
                                      <p:tavLst>
                                        <p:tav tm="0">
                                          <p:val>
                                            <p:strVal val="#ppt_x"/>
                                          </p:val>
                                        </p:tav>
                                        <p:tav tm="100000">
                                          <p:val>
                                            <p:strVal val="#ppt_x"/>
                                          </p:val>
                                        </p:tav>
                                      </p:tavLst>
                                    </p:anim>
                                    <p:anim calcmode="lin" valueType="num">
                                      <p:cBhvr>
                                        <p:cTn id="23" dur="1000" fill="hold"/>
                                        <p:tgtEl>
                                          <p:spTgt spid="820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fade">
                                      <p:cBhvr>
                                        <p:cTn id="27" dur="500"/>
                                        <p:tgtEl>
                                          <p:spTgt spid="820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fade">
                                      <p:cBhvr>
                                        <p:cTn id="3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0" name="Picture 2" descr="http://www.gerhardy.id.au/images/hands_world.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2969568"/>
            <a:ext cx="3888431" cy="3888432"/>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a:xfrm>
            <a:off x="323528" y="457200"/>
            <a:ext cx="8363272" cy="1295400"/>
          </a:xfrm>
        </p:spPr>
        <p:txBody>
          <a:bodyPr/>
          <a:lstStyle/>
          <a:p>
            <a:pPr eaLnBrk="1" hangingPunct="1"/>
            <a:r>
              <a:rPr lang="nb-NO" dirty="0" smtClean="0"/>
              <a:t>4. Kunne ikke Gud </a:t>
            </a:r>
            <a:r>
              <a:rPr lang="nb-NO" dirty="0" smtClean="0">
                <a:solidFill>
                  <a:srgbClr val="FFC000"/>
                </a:solidFill>
              </a:rPr>
              <a:t>begrense konsekvensene</a:t>
            </a:r>
            <a:r>
              <a:rPr lang="nb-NO" dirty="0" smtClean="0"/>
              <a:t> av det onde?</a:t>
            </a:r>
          </a:p>
        </p:txBody>
      </p:sp>
      <p:sp>
        <p:nvSpPr>
          <p:cNvPr id="33795" name="Rectangle 3"/>
          <p:cNvSpPr>
            <a:spLocks noGrp="1" noChangeArrowheads="1"/>
          </p:cNvSpPr>
          <p:nvPr>
            <p:ph type="body" idx="1"/>
          </p:nvPr>
        </p:nvSpPr>
        <p:spPr>
          <a:xfrm>
            <a:off x="699503" y="1916832"/>
            <a:ext cx="8460432" cy="4616152"/>
          </a:xfrm>
        </p:spPr>
        <p:txBody>
          <a:bodyPr/>
          <a:lstStyle/>
          <a:p>
            <a:pPr eaLnBrk="1" hangingPunct="1">
              <a:buFont typeface="Wingdings" pitchFamily="2" charset="2"/>
              <a:buNone/>
            </a:pPr>
            <a:r>
              <a:rPr lang="nb-NO" b="1" dirty="0" smtClean="0">
                <a:solidFill>
                  <a:schemeClr val="bg2"/>
                </a:solidFill>
                <a:effectLst>
                  <a:outerShdw blurRad="38100" dist="38100" dir="2700000" algn="tl">
                    <a:srgbClr val="000000">
                      <a:alpha val="43137"/>
                    </a:srgbClr>
                  </a:outerShdw>
                </a:effectLst>
              </a:rPr>
              <a:t>Bibelens svar:</a:t>
            </a:r>
          </a:p>
          <a:p>
            <a:pPr eaLnBrk="1" hangingPunct="1">
              <a:buFont typeface="Wingdings" pitchFamily="2" charset="2"/>
              <a:buNone/>
            </a:pPr>
            <a:r>
              <a:rPr lang="nb-NO" b="1" dirty="0" smtClean="0">
                <a:solidFill>
                  <a:srgbClr val="FFC000"/>
                </a:solidFill>
                <a:effectLst>
                  <a:outerShdw blurRad="38100" dist="38100" dir="2700000" algn="tl">
                    <a:srgbClr val="000000">
                      <a:alpha val="43137"/>
                    </a:srgbClr>
                  </a:outerShdw>
                </a:effectLst>
              </a:rPr>
              <a:t>Gud begrenser det onde hele tiden</a:t>
            </a:r>
          </a:p>
          <a:p>
            <a:pPr lvl="6">
              <a:lnSpc>
                <a:spcPct val="150000"/>
              </a:lnSpc>
              <a:buFontTx/>
              <a:buChar char="-"/>
            </a:pPr>
            <a:r>
              <a:rPr lang="nb-NO" sz="2800" b="1" dirty="0" smtClean="0">
                <a:solidFill>
                  <a:srgbClr val="FFC000"/>
                </a:solidFill>
                <a:effectLst>
                  <a:outerShdw blurRad="38100" dist="38100" dir="2700000" algn="tl">
                    <a:srgbClr val="000000">
                      <a:alpha val="43137"/>
                    </a:srgbClr>
                  </a:outerShdw>
                </a:effectLst>
              </a:rPr>
              <a:t>Med skaperordninger</a:t>
            </a:r>
          </a:p>
          <a:p>
            <a:pPr lvl="6">
              <a:lnSpc>
                <a:spcPct val="150000"/>
              </a:lnSpc>
              <a:buFontTx/>
              <a:buChar char="-"/>
            </a:pPr>
            <a:r>
              <a:rPr lang="nb-NO" sz="2800" b="1" dirty="0" smtClean="0">
                <a:solidFill>
                  <a:srgbClr val="FFC000"/>
                </a:solidFill>
                <a:effectLst>
                  <a:outerShdw blurRad="38100" dist="38100" dir="2700000" algn="tl">
                    <a:srgbClr val="000000">
                      <a:alpha val="43137"/>
                    </a:srgbClr>
                  </a:outerShdw>
                </a:effectLst>
              </a:rPr>
              <a:t>I historien</a:t>
            </a:r>
          </a:p>
          <a:p>
            <a:pPr lvl="6">
              <a:lnSpc>
                <a:spcPct val="150000"/>
              </a:lnSpc>
              <a:buFontTx/>
              <a:buChar char="-"/>
            </a:pPr>
            <a:r>
              <a:rPr lang="nb-NO" sz="2800" b="1" dirty="0" smtClean="0">
                <a:solidFill>
                  <a:srgbClr val="FFC000"/>
                </a:solidFill>
                <a:effectLst>
                  <a:outerShdw blurRad="38100" dist="38100" dir="2700000" algn="tl">
                    <a:srgbClr val="000000">
                      <a:alpha val="43137"/>
                    </a:srgbClr>
                  </a:outerShdw>
                </a:effectLst>
              </a:rPr>
              <a:t>I Jesus</a:t>
            </a:r>
          </a:p>
          <a:p>
            <a:pPr lvl="6">
              <a:lnSpc>
                <a:spcPct val="150000"/>
              </a:lnSpc>
              <a:buFontTx/>
              <a:buChar char="-"/>
            </a:pPr>
            <a:r>
              <a:rPr lang="nb-NO" sz="2800" b="1" dirty="0" smtClean="0">
                <a:solidFill>
                  <a:srgbClr val="FFC000"/>
                </a:solidFill>
                <a:effectLst>
                  <a:outerShdw blurRad="38100" dist="38100" dir="2700000" algn="tl">
                    <a:srgbClr val="000000">
                      <a:alpha val="43137"/>
                    </a:srgbClr>
                  </a:outerShdw>
                </a:effectLst>
              </a:rPr>
              <a:t>Med en ny himmel og ny jord</a:t>
            </a:r>
          </a:p>
          <a:p>
            <a:pPr eaLnBrk="1" hangingPunct="1">
              <a:buFontTx/>
              <a:buChar char="-"/>
            </a:pPr>
            <a:endParaRPr lang="nb-NO" b="1" dirty="0" smtClean="0">
              <a:solidFill>
                <a:schemeClr val="tx1"/>
              </a:solidFill>
              <a:effectLst>
                <a:outerShdw blurRad="38100" dist="38100" dir="2700000" algn="tl">
                  <a:srgbClr val="000000">
                    <a:alpha val="43137"/>
                  </a:srgbClr>
                </a:outerShdw>
              </a:effectLst>
            </a:endParaRPr>
          </a:p>
        </p:txBody>
      </p:sp>
      <p:sp>
        <p:nvSpPr>
          <p:cNvPr id="2" name="Plassholder for lysbildenummer 1"/>
          <p:cNvSpPr>
            <a:spLocks noGrp="1"/>
          </p:cNvSpPr>
          <p:nvPr>
            <p:ph type="sldNum" sz="quarter" idx="11"/>
          </p:nvPr>
        </p:nvSpPr>
        <p:spPr/>
        <p:txBody>
          <a:bodyPr/>
          <a:lstStyle/>
          <a:p>
            <a:pPr>
              <a:defRPr/>
            </a:pPr>
            <a:fld id="{D1462A96-ACC5-4143-BEBC-25CCD9513D68}" type="slidenum">
              <a:rPr lang="nb-NO" smtClean="0"/>
              <a:pPr>
                <a:defRPr/>
              </a:pPr>
              <a:t>16</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25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2.bp.blogspot.com/_wwYEM_yNd40/S7eHnY4DFwI/AAAAAAAAAjU/k3z9QU18418/s1600/the_passion_of_the_chris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4015" r="14791" b="7172"/>
          <a:stretch/>
        </p:blipFill>
        <p:spPr bwMode="auto">
          <a:xfrm flipH="1">
            <a:off x="-540568" y="908720"/>
            <a:ext cx="2592289" cy="5624597"/>
          </a:xfrm>
          <a:prstGeom prst="rect">
            <a:avLst/>
          </a:prstGeom>
          <a:ln>
            <a:noFill/>
          </a:ln>
          <a:effectLst>
            <a:softEdge rad="11250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1907662" y="1700808"/>
            <a:ext cx="7236298" cy="4524315"/>
          </a:xfrm>
          <a:prstGeom prst="rect">
            <a:avLst/>
          </a:prstGeom>
          <a:noFill/>
        </p:spPr>
        <p:txBody>
          <a:bodyPr wrap="square" rtlCol="0">
            <a:spAutoFit/>
          </a:bodyPr>
          <a:lstStyle/>
          <a:p>
            <a:pPr>
              <a:lnSpc>
                <a:spcPct val="150000"/>
              </a:lnSpc>
            </a:pPr>
            <a:r>
              <a:rPr lang="nb-NO" sz="3200" dirty="0" smtClean="0"/>
              <a:t>Jesu død </a:t>
            </a:r>
          </a:p>
          <a:p>
            <a:pPr>
              <a:lnSpc>
                <a:spcPct val="150000"/>
              </a:lnSpc>
            </a:pPr>
            <a:r>
              <a:rPr lang="nb-NO" sz="3200" dirty="0"/>
              <a:t>	</a:t>
            </a:r>
            <a:r>
              <a:rPr lang="nb-NO" sz="3200" dirty="0" smtClean="0">
                <a:solidFill>
                  <a:srgbClr val="FFC000"/>
                </a:solidFill>
              </a:rPr>
              <a:t>– tar bort mine synder </a:t>
            </a:r>
          </a:p>
          <a:p>
            <a:pPr>
              <a:lnSpc>
                <a:spcPct val="150000"/>
              </a:lnSpc>
            </a:pPr>
            <a:r>
              <a:rPr lang="nb-NO" sz="3200" dirty="0" smtClean="0"/>
              <a:t>Jesu oppstandelse </a:t>
            </a:r>
          </a:p>
          <a:p>
            <a:pPr>
              <a:lnSpc>
                <a:spcPct val="150000"/>
              </a:lnSpc>
            </a:pPr>
            <a:r>
              <a:rPr lang="nb-NO" sz="3200" dirty="0"/>
              <a:t>	</a:t>
            </a:r>
            <a:r>
              <a:rPr lang="nb-NO" sz="3200" dirty="0" smtClean="0">
                <a:solidFill>
                  <a:srgbClr val="FFC000"/>
                </a:solidFill>
              </a:rPr>
              <a:t>– gir håp for fremtiden</a:t>
            </a:r>
          </a:p>
          <a:p>
            <a:pPr>
              <a:lnSpc>
                <a:spcPct val="150000"/>
              </a:lnSpc>
            </a:pPr>
            <a:r>
              <a:rPr lang="nb-NO" sz="3200" dirty="0" smtClean="0"/>
              <a:t>Jesus nærvær </a:t>
            </a:r>
          </a:p>
          <a:p>
            <a:pPr>
              <a:lnSpc>
                <a:spcPct val="150000"/>
              </a:lnSpc>
            </a:pPr>
            <a:r>
              <a:rPr lang="nb-NO" sz="3200" dirty="0"/>
              <a:t>	</a:t>
            </a:r>
            <a:r>
              <a:rPr lang="nb-NO" sz="3200" dirty="0" smtClean="0">
                <a:solidFill>
                  <a:srgbClr val="FFC000"/>
                </a:solidFill>
              </a:rPr>
              <a:t>– kaller til å leve for han nå </a:t>
            </a:r>
            <a:endParaRPr lang="nb-NO" sz="3200" dirty="0">
              <a:solidFill>
                <a:srgbClr val="FFC000"/>
              </a:solidFill>
            </a:endParaRPr>
          </a:p>
        </p:txBody>
      </p:sp>
      <p:sp>
        <p:nvSpPr>
          <p:cNvPr id="2" name="Tittel 1"/>
          <p:cNvSpPr>
            <a:spLocks noGrp="1"/>
          </p:cNvSpPr>
          <p:nvPr>
            <p:ph type="title"/>
          </p:nvPr>
        </p:nvSpPr>
        <p:spPr>
          <a:xfrm>
            <a:off x="251520" y="116632"/>
            <a:ext cx="8435280" cy="1296144"/>
          </a:xfrm>
        </p:spPr>
        <p:txBody>
          <a:bodyPr/>
          <a:lstStyle/>
          <a:p>
            <a:pPr algn="ctr"/>
            <a:r>
              <a:rPr lang="nb-NO" dirty="0" smtClean="0"/>
              <a:t>Det onde i fortid, nåtid og fremtid: </a:t>
            </a:r>
            <a:endParaRPr lang="nb-NO" dirty="0"/>
          </a:p>
        </p:txBody>
      </p:sp>
      <p:sp>
        <p:nvSpPr>
          <p:cNvPr id="3" name="Plassholder for lysbildenummer 2"/>
          <p:cNvSpPr>
            <a:spLocks noGrp="1"/>
          </p:cNvSpPr>
          <p:nvPr>
            <p:ph type="sldNum" sz="quarter" idx="11"/>
          </p:nvPr>
        </p:nvSpPr>
        <p:spPr/>
        <p:txBody>
          <a:bodyPr/>
          <a:lstStyle/>
          <a:p>
            <a:pPr>
              <a:defRPr/>
            </a:pPr>
            <a:fld id="{0771524E-88F5-48C6-9F08-7D7E9F7F2DAC}" type="slidenum">
              <a:rPr lang="nb-NO" smtClean="0"/>
              <a:pPr>
                <a:defRPr/>
              </a:pPr>
              <a:t>17</a:t>
            </a:fld>
            <a:endParaRPr lang="nb-NO"/>
          </a:p>
        </p:txBody>
      </p:sp>
    </p:spTree>
    <p:extLst>
      <p:ext uri="{BB962C8B-B14F-4D97-AF65-F5344CB8AC3E}">
        <p14:creationId xmlns:p14="http://schemas.microsoft.com/office/powerpoint/2010/main" val="19108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88640"/>
            <a:ext cx="8928992" cy="1296144"/>
          </a:xfrm>
        </p:spPr>
        <p:txBody>
          <a:bodyPr/>
          <a:lstStyle/>
          <a:p>
            <a:pPr algn="ctr"/>
            <a:r>
              <a:rPr lang="nb-NO" sz="2000" dirty="0" smtClean="0"/>
              <a:t>«Ringenes Herre»</a:t>
            </a:r>
            <a:r>
              <a:rPr lang="nb-NO" dirty="0" smtClean="0"/>
              <a:t/>
            </a:r>
            <a:br>
              <a:rPr lang="nb-NO" dirty="0" smtClean="0"/>
            </a:br>
            <a:r>
              <a:rPr lang="nb-NO" dirty="0" smtClean="0"/>
              <a:t>Klar for oppdraget? </a:t>
            </a:r>
            <a:endParaRPr lang="nb-NO" dirty="0"/>
          </a:p>
        </p:txBody>
      </p:sp>
      <p:sp>
        <p:nvSpPr>
          <p:cNvPr id="3" name="Plassholder for innhold 2"/>
          <p:cNvSpPr>
            <a:spLocks noGrp="1"/>
          </p:cNvSpPr>
          <p:nvPr>
            <p:ph idx="1"/>
          </p:nvPr>
        </p:nvSpPr>
        <p:spPr>
          <a:xfrm>
            <a:off x="467544" y="6165304"/>
            <a:ext cx="8219256" cy="504056"/>
          </a:xfrm>
        </p:spPr>
        <p:txBody>
          <a:bodyPr/>
          <a:lstStyle/>
          <a:p>
            <a:pPr marL="0" indent="0" algn="ctr">
              <a:buNone/>
            </a:pPr>
            <a:r>
              <a:rPr lang="nb-NO" sz="2000" dirty="0">
                <a:solidFill>
                  <a:schemeClr val="tx1"/>
                </a:solidFill>
                <a:hlinkClick r:id="rId3"/>
              </a:rPr>
              <a:t>http://</a:t>
            </a:r>
            <a:r>
              <a:rPr lang="nb-NO" sz="2000" dirty="0" smtClean="0">
                <a:solidFill>
                  <a:schemeClr val="tx1"/>
                </a:solidFill>
                <a:hlinkClick r:id="rId3"/>
              </a:rPr>
              <a:t>www.youtube.com/watch?v=C3JxwV3MV6o</a:t>
            </a:r>
            <a:endParaRPr lang="nb-NO" sz="2000" dirty="0">
              <a:solidFill>
                <a:schemeClr val="tx1"/>
              </a:solidFill>
            </a:endParaRPr>
          </a:p>
        </p:txBody>
      </p:sp>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18</a:t>
            </a:fld>
            <a:endParaRPr lang="nb-NO"/>
          </a:p>
        </p:txBody>
      </p:sp>
    </p:spTree>
    <p:extLst>
      <p:ext uri="{BB962C8B-B14F-4D97-AF65-F5344CB8AC3E}">
        <p14:creationId xmlns:p14="http://schemas.microsoft.com/office/powerpoint/2010/main" val="58997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395536" y="457200"/>
            <a:ext cx="8291264" cy="6212160"/>
          </a:xfrm>
        </p:spPr>
        <p:txBody>
          <a:bodyPr/>
          <a:lstStyle/>
          <a:p>
            <a:r>
              <a:rPr lang="nb-NO" dirty="0" smtClean="0"/>
              <a:t>Hver av oss må svare</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			og velge kart for livet</a:t>
            </a:r>
            <a:endParaRPr lang="nb-NO" dirty="0"/>
          </a:p>
        </p:txBody>
      </p:sp>
      <p:sp>
        <p:nvSpPr>
          <p:cNvPr id="3" name="Plassholder for innhold 2"/>
          <p:cNvSpPr>
            <a:spLocks noGrp="1"/>
          </p:cNvSpPr>
          <p:nvPr>
            <p:ph idx="1"/>
          </p:nvPr>
        </p:nvSpPr>
        <p:spPr>
          <a:xfrm>
            <a:off x="2627784" y="2060848"/>
            <a:ext cx="6059016" cy="3168352"/>
          </a:xfrm>
        </p:spPr>
        <p:txBody>
          <a:bodyPr/>
          <a:lstStyle/>
          <a:p>
            <a:pPr marL="0" indent="0">
              <a:lnSpc>
                <a:spcPct val="150000"/>
              </a:lnSpc>
              <a:buNone/>
            </a:pPr>
            <a:r>
              <a:rPr lang="nb-NO" sz="3600" dirty="0" smtClean="0">
                <a:solidFill>
                  <a:srgbClr val="FFC000"/>
                </a:solidFill>
              </a:rPr>
              <a:t>Hva er det onde?</a:t>
            </a:r>
          </a:p>
          <a:p>
            <a:pPr marL="0" indent="0">
              <a:lnSpc>
                <a:spcPct val="150000"/>
              </a:lnSpc>
              <a:buNone/>
            </a:pPr>
            <a:r>
              <a:rPr lang="nb-NO" sz="3600" dirty="0" smtClean="0">
                <a:solidFill>
                  <a:srgbClr val="FFC000"/>
                </a:solidFill>
              </a:rPr>
              <a:t>Hva gjør jeg med det onde?</a:t>
            </a:r>
          </a:p>
          <a:p>
            <a:pPr marL="0" indent="0">
              <a:lnSpc>
                <a:spcPct val="150000"/>
              </a:lnSpc>
              <a:buNone/>
            </a:pPr>
            <a:r>
              <a:rPr lang="nb-NO" sz="3600" dirty="0" smtClean="0">
                <a:solidFill>
                  <a:srgbClr val="FFC000"/>
                </a:solidFill>
              </a:rPr>
              <a:t>Hvor finnes håp?</a:t>
            </a:r>
          </a:p>
        </p:txBody>
      </p:sp>
      <p:pic>
        <p:nvPicPr>
          <p:cNvPr id="5" name="Picture 4" descr="http://minorhigh.jefcoed.com/Teachers/mchick/PublishingImages/Map%20-%20Ancient%20World%20-%201565.jpg"/>
          <p:cNvPicPr>
            <a:picLocks noChangeAspect="1" noChangeArrowheads="1"/>
          </p:cNvPicPr>
          <p:nvPr/>
        </p:nvPicPr>
        <p:blipFill rotWithShape="1">
          <a:blip r:embed="rId2">
            <a:extLst>
              <a:ext uri="{28A0092B-C50C-407E-A947-70E740481C1C}">
                <a14:useLocalDpi xmlns:a14="http://schemas.microsoft.com/office/drawing/2010/main" val="0"/>
              </a:ext>
            </a:extLst>
          </a:blip>
          <a:srcRect l="3454" t="6080" r="70792" b="5857"/>
          <a:stretch/>
        </p:blipFill>
        <p:spPr bwMode="auto">
          <a:xfrm>
            <a:off x="323528" y="1772816"/>
            <a:ext cx="1855792" cy="3900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19</a:t>
            </a:fld>
            <a:endParaRPr lang="nb-NO"/>
          </a:p>
        </p:txBody>
      </p:sp>
    </p:spTree>
    <p:extLst>
      <p:ext uri="{BB962C8B-B14F-4D97-AF65-F5344CB8AC3E}">
        <p14:creationId xmlns:p14="http://schemas.microsoft.com/office/powerpoint/2010/main" val="1807453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opplever det onde</a:t>
            </a:r>
            <a:endParaRPr lang="nb-NO" dirty="0"/>
          </a:p>
        </p:txBody>
      </p:sp>
      <p:sp>
        <p:nvSpPr>
          <p:cNvPr id="3" name="Plassholder for innhold 2"/>
          <p:cNvSpPr>
            <a:spLocks noGrp="1"/>
          </p:cNvSpPr>
          <p:nvPr>
            <p:ph idx="1"/>
          </p:nvPr>
        </p:nvSpPr>
        <p:spPr>
          <a:xfrm>
            <a:off x="683568" y="1772816"/>
            <a:ext cx="8003232" cy="4323184"/>
          </a:xfrm>
        </p:spPr>
        <p:txBody>
          <a:bodyPr/>
          <a:lstStyle/>
          <a:p>
            <a:pPr marL="0" indent="0" algn="ctr">
              <a:buNone/>
            </a:pPr>
            <a:r>
              <a:rPr lang="nb-NO" dirty="0" smtClean="0"/>
              <a:t>Gjennom naturen</a:t>
            </a:r>
            <a:endParaRPr lang="nb-NO" dirty="0"/>
          </a:p>
        </p:txBody>
      </p:sp>
      <p:pic>
        <p:nvPicPr>
          <p:cNvPr id="2050" name="Picture 2" descr="http://articles.architectjaved.com/earthquake_resistant_structures/files/2010/06/Haiti_Earthquake_Damage.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187624" y="2636912"/>
            <a:ext cx="6480718" cy="367240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2</a:t>
            </a:fld>
            <a:endParaRPr lang="nb-NO"/>
          </a:p>
        </p:txBody>
      </p:sp>
    </p:spTree>
    <p:extLst>
      <p:ext uri="{BB962C8B-B14F-4D97-AF65-F5344CB8AC3E}">
        <p14:creationId xmlns:p14="http://schemas.microsoft.com/office/powerpoint/2010/main" val="10453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27"/>
          <p:cNvSpPr>
            <a:spLocks noGrp="1" noChangeArrowheads="1"/>
          </p:cNvSpPr>
          <p:nvPr>
            <p:ph type="body" idx="1"/>
          </p:nvPr>
        </p:nvSpPr>
        <p:spPr>
          <a:xfrm>
            <a:off x="395288" y="966402"/>
            <a:ext cx="8132762" cy="5486934"/>
          </a:xfrm>
        </p:spPr>
        <p:txBody>
          <a:bodyPr/>
          <a:lstStyle/>
          <a:p>
            <a:pPr marL="0" indent="0" algn="ctr" eaLnBrk="1" hangingPunct="1">
              <a:lnSpc>
                <a:spcPct val="110000"/>
              </a:lnSpc>
              <a:buSzPct val="50000"/>
              <a:buNone/>
            </a:pPr>
            <a:r>
              <a:rPr lang="sv-SE" sz="3600" b="1" dirty="0" smtClean="0">
                <a:solidFill>
                  <a:schemeClr val="bg1"/>
                </a:solidFill>
                <a:latin typeface="Corbel" pitchFamily="34" charset="0"/>
              </a:rPr>
              <a:t>Om Gud er </a:t>
            </a:r>
            <a:r>
              <a:rPr lang="sv-SE" sz="3600" b="1" dirty="0" smtClean="0">
                <a:solidFill>
                  <a:srgbClr val="FFC000"/>
                </a:solidFill>
                <a:latin typeface="Corbel" pitchFamily="34" charset="0"/>
              </a:rPr>
              <a:t>god</a:t>
            </a:r>
            <a:r>
              <a:rPr lang="sv-SE" sz="3600" b="1" dirty="0" smtClean="0">
                <a:solidFill>
                  <a:schemeClr val="bg1"/>
                </a:solidFill>
                <a:latin typeface="Corbel" pitchFamily="34" charset="0"/>
              </a:rPr>
              <a:t> </a:t>
            </a:r>
            <a:br>
              <a:rPr lang="sv-SE" sz="3600" b="1" dirty="0" smtClean="0">
                <a:solidFill>
                  <a:schemeClr val="bg1"/>
                </a:solidFill>
                <a:latin typeface="Corbel" pitchFamily="34" charset="0"/>
              </a:rPr>
            </a:br>
            <a:r>
              <a:rPr lang="sv-SE" sz="3600" b="1" u="sng" dirty="0" smtClean="0">
                <a:solidFill>
                  <a:schemeClr val="bg1"/>
                </a:solidFill>
                <a:latin typeface="Corbel" pitchFamily="34" charset="0"/>
              </a:rPr>
              <a:t>vil</a:t>
            </a:r>
            <a:r>
              <a:rPr lang="sv-SE" sz="3600" b="1" dirty="0" smtClean="0">
                <a:solidFill>
                  <a:schemeClr val="bg1"/>
                </a:solidFill>
                <a:latin typeface="Corbel" pitchFamily="34" charset="0"/>
              </a:rPr>
              <a:t> han utslette det onde</a:t>
            </a:r>
          </a:p>
          <a:p>
            <a:pPr marL="0" indent="0" algn="ctr" eaLnBrk="1" hangingPunct="1">
              <a:lnSpc>
                <a:spcPct val="110000"/>
              </a:lnSpc>
              <a:buSzPct val="50000"/>
              <a:buNone/>
            </a:pPr>
            <a:r>
              <a:rPr lang="sv-SE" sz="3600" b="1" dirty="0" smtClean="0">
                <a:solidFill>
                  <a:schemeClr val="bg1"/>
                </a:solidFill>
                <a:latin typeface="Corbel" pitchFamily="34" charset="0"/>
              </a:rPr>
              <a:t>Om Gud er </a:t>
            </a:r>
            <a:r>
              <a:rPr lang="sv-SE" sz="3600" b="1" dirty="0" smtClean="0">
                <a:solidFill>
                  <a:srgbClr val="FFC000"/>
                </a:solidFill>
                <a:latin typeface="Corbel" pitchFamily="34" charset="0"/>
              </a:rPr>
              <a:t>allmektig</a:t>
            </a:r>
            <a:r>
              <a:rPr lang="sv-SE" sz="3600" b="1" dirty="0" smtClean="0">
                <a:solidFill>
                  <a:schemeClr val="bg1"/>
                </a:solidFill>
                <a:latin typeface="Corbel" pitchFamily="34" charset="0"/>
              </a:rPr>
              <a:t> </a:t>
            </a:r>
            <a:br>
              <a:rPr lang="sv-SE" sz="3600" b="1" dirty="0" smtClean="0">
                <a:solidFill>
                  <a:schemeClr val="bg1"/>
                </a:solidFill>
                <a:latin typeface="Corbel" pitchFamily="34" charset="0"/>
              </a:rPr>
            </a:br>
            <a:r>
              <a:rPr lang="sv-SE" sz="3600" b="1" u="sng" dirty="0" smtClean="0">
                <a:solidFill>
                  <a:schemeClr val="bg1"/>
                </a:solidFill>
                <a:latin typeface="Corbel" pitchFamily="34" charset="0"/>
              </a:rPr>
              <a:t>kan</a:t>
            </a:r>
            <a:r>
              <a:rPr lang="sv-SE" sz="3600" b="1" dirty="0" smtClean="0">
                <a:solidFill>
                  <a:schemeClr val="bg1"/>
                </a:solidFill>
                <a:latin typeface="Corbel" pitchFamily="34" charset="0"/>
              </a:rPr>
              <a:t> han utslette det onde</a:t>
            </a:r>
          </a:p>
          <a:p>
            <a:pPr marL="0" indent="0" algn="ctr" eaLnBrk="1" hangingPunct="1">
              <a:lnSpc>
                <a:spcPct val="110000"/>
              </a:lnSpc>
              <a:buSzPct val="50000"/>
              <a:buNone/>
            </a:pPr>
            <a:r>
              <a:rPr lang="sv-SE" sz="4000" b="1" dirty="0" smtClean="0">
                <a:solidFill>
                  <a:srgbClr val="FFC000"/>
                </a:solidFill>
                <a:latin typeface="Corbel" pitchFamily="34" charset="0"/>
              </a:rPr>
              <a:t>Det onde er ikke utslettet!</a:t>
            </a:r>
            <a:r>
              <a:rPr lang="sv-SE" sz="3600" b="1" dirty="0" smtClean="0">
                <a:solidFill>
                  <a:srgbClr val="FFC000"/>
                </a:solidFill>
                <a:latin typeface="Corbel" pitchFamily="34" charset="0"/>
              </a:rPr>
              <a:t/>
            </a:r>
            <a:br>
              <a:rPr lang="sv-SE" sz="3600" b="1" dirty="0" smtClean="0">
                <a:solidFill>
                  <a:srgbClr val="FFC000"/>
                </a:solidFill>
                <a:latin typeface="Corbel" pitchFamily="34" charset="0"/>
              </a:rPr>
            </a:br>
            <a:endParaRPr lang="sv-SE" sz="1200" b="1" dirty="0" smtClean="0">
              <a:solidFill>
                <a:srgbClr val="FFC000"/>
              </a:solidFill>
              <a:latin typeface="Corbel" pitchFamily="34" charset="0"/>
            </a:endParaRPr>
          </a:p>
          <a:p>
            <a:pPr marL="0" indent="0" algn="ctr" eaLnBrk="1" hangingPunct="1">
              <a:lnSpc>
                <a:spcPct val="110000"/>
              </a:lnSpc>
              <a:buSzPct val="50000"/>
              <a:buNone/>
            </a:pPr>
            <a:r>
              <a:rPr lang="sv-SE" sz="3600" b="1" u="sng" dirty="0" smtClean="0">
                <a:solidFill>
                  <a:srgbClr val="FFC000"/>
                </a:solidFill>
                <a:latin typeface="Corbel" pitchFamily="34" charset="0"/>
              </a:rPr>
              <a:t>Derfor:</a:t>
            </a:r>
            <a:r>
              <a:rPr lang="sv-SE" sz="3600" b="1" dirty="0" smtClean="0">
                <a:solidFill>
                  <a:srgbClr val="FFC000"/>
                </a:solidFill>
                <a:latin typeface="Corbel" pitchFamily="34" charset="0"/>
              </a:rPr>
              <a:t> </a:t>
            </a:r>
            <a:br>
              <a:rPr lang="sv-SE" sz="3600" b="1" dirty="0" smtClean="0">
                <a:solidFill>
                  <a:srgbClr val="FFC000"/>
                </a:solidFill>
                <a:latin typeface="Corbel" pitchFamily="34" charset="0"/>
              </a:rPr>
            </a:br>
            <a:r>
              <a:rPr lang="sv-SE" sz="3600" b="1" dirty="0" smtClean="0">
                <a:solidFill>
                  <a:srgbClr val="FFC000"/>
                </a:solidFill>
                <a:latin typeface="Corbel" pitchFamily="34" charset="0"/>
              </a:rPr>
              <a:t>finnes det ingen god &amp; allmektig Gud!</a:t>
            </a:r>
            <a:endParaRPr lang="sv-SE" b="1" dirty="0" smtClean="0">
              <a:solidFill>
                <a:srgbClr val="FFC000"/>
              </a:solidFill>
              <a:latin typeface="Corbel" pitchFamily="34" charset="0"/>
            </a:endParaRPr>
          </a:p>
        </p:txBody>
      </p:sp>
      <p:sp>
        <p:nvSpPr>
          <p:cNvPr id="3" name="textruta 2"/>
          <p:cNvSpPr txBox="1"/>
          <p:nvPr/>
        </p:nvSpPr>
        <p:spPr>
          <a:xfrm>
            <a:off x="6930059" y="179470"/>
            <a:ext cx="2185214" cy="369332"/>
          </a:xfrm>
          <a:prstGeom prst="rect">
            <a:avLst/>
          </a:prstGeom>
          <a:noFill/>
        </p:spPr>
        <p:txBody>
          <a:bodyPr wrap="none" rtlCol="0">
            <a:spAutoFit/>
          </a:bodyPr>
          <a:lstStyle/>
          <a:p>
            <a:pPr defTabSz="457200" fontAlgn="auto">
              <a:spcBef>
                <a:spcPts val="0"/>
              </a:spcBef>
              <a:spcAft>
                <a:spcPts val="0"/>
              </a:spcAft>
            </a:pPr>
            <a:r>
              <a:rPr lang="sv-SE" dirty="0" smtClean="0">
                <a:solidFill>
                  <a:srgbClr val="FFFFFF"/>
                </a:solidFill>
                <a:latin typeface="Corbel"/>
                <a:cs typeface="Corbel"/>
              </a:rPr>
              <a:t>”Det ondes problem”</a:t>
            </a:r>
            <a:endParaRPr lang="sv-SE" dirty="0">
              <a:solidFill>
                <a:srgbClr val="FFFFFF"/>
              </a:solidFill>
              <a:latin typeface="Corbel"/>
              <a:cs typeface="Corbel"/>
            </a:endParaRPr>
          </a:p>
        </p:txBody>
      </p:sp>
      <p:sp>
        <p:nvSpPr>
          <p:cNvPr id="2" name="Plassholder for lysbildenummer 1"/>
          <p:cNvSpPr>
            <a:spLocks noGrp="1"/>
          </p:cNvSpPr>
          <p:nvPr>
            <p:ph type="sldNum" sz="quarter" idx="12"/>
          </p:nvPr>
        </p:nvSpPr>
        <p:spPr/>
        <p:txBody>
          <a:bodyPr/>
          <a:lstStyle/>
          <a:p>
            <a:fld id="{458930A5-F6ED-49C9-8451-E598C2C55DD5}"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4151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dissolve">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dissolve">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27"/>
          <p:cNvSpPr>
            <a:spLocks noGrp="1" noChangeArrowheads="1"/>
          </p:cNvSpPr>
          <p:nvPr>
            <p:ph type="body" idx="1"/>
          </p:nvPr>
        </p:nvSpPr>
        <p:spPr>
          <a:xfrm>
            <a:off x="395288" y="980208"/>
            <a:ext cx="8132762" cy="3824188"/>
          </a:xfrm>
        </p:spPr>
        <p:txBody>
          <a:bodyPr/>
          <a:lstStyle/>
          <a:p>
            <a:pPr marL="0" indent="0" algn="ctr" eaLnBrk="1" hangingPunct="1">
              <a:lnSpc>
                <a:spcPct val="110000"/>
              </a:lnSpc>
              <a:buSzPct val="50000"/>
              <a:buNone/>
            </a:pPr>
            <a:r>
              <a:rPr lang="sv-SE" sz="3600" b="1" dirty="0">
                <a:solidFill>
                  <a:schemeClr val="bg1"/>
                </a:solidFill>
                <a:latin typeface="Corbel" pitchFamily="34" charset="0"/>
              </a:rPr>
              <a:t>Om Gud er god </a:t>
            </a:r>
            <a:br>
              <a:rPr lang="sv-SE" sz="3600" b="1" dirty="0">
                <a:solidFill>
                  <a:schemeClr val="bg1"/>
                </a:solidFill>
                <a:latin typeface="Corbel" pitchFamily="34" charset="0"/>
              </a:rPr>
            </a:br>
            <a:r>
              <a:rPr lang="sv-SE" sz="3600" b="1" u="sng" dirty="0" smtClean="0">
                <a:solidFill>
                  <a:schemeClr val="bg1"/>
                </a:solidFill>
                <a:latin typeface="Corbel" pitchFamily="34" charset="0"/>
              </a:rPr>
              <a:t>vil</a:t>
            </a:r>
            <a:r>
              <a:rPr lang="sv-SE" sz="3600" b="1" dirty="0" smtClean="0">
                <a:solidFill>
                  <a:schemeClr val="bg1"/>
                </a:solidFill>
                <a:latin typeface="Corbel" pitchFamily="34" charset="0"/>
              </a:rPr>
              <a:t> </a:t>
            </a:r>
            <a:r>
              <a:rPr lang="sv-SE" sz="3600" b="1" dirty="0">
                <a:solidFill>
                  <a:schemeClr val="bg1"/>
                </a:solidFill>
                <a:latin typeface="Corbel" pitchFamily="34" charset="0"/>
              </a:rPr>
              <a:t>han utslette det onde</a:t>
            </a:r>
          </a:p>
          <a:p>
            <a:pPr marL="0" indent="0" algn="ctr" eaLnBrk="1" hangingPunct="1">
              <a:lnSpc>
                <a:spcPct val="110000"/>
              </a:lnSpc>
              <a:buSzPct val="50000"/>
              <a:buNone/>
            </a:pPr>
            <a:r>
              <a:rPr lang="sv-SE" sz="3600" b="1" dirty="0">
                <a:solidFill>
                  <a:schemeClr val="bg1"/>
                </a:solidFill>
                <a:latin typeface="Corbel" pitchFamily="34" charset="0"/>
              </a:rPr>
              <a:t>Om Gud er allmektig </a:t>
            </a:r>
            <a:br>
              <a:rPr lang="sv-SE" sz="3600" b="1" dirty="0">
                <a:solidFill>
                  <a:schemeClr val="bg1"/>
                </a:solidFill>
                <a:latin typeface="Corbel" pitchFamily="34" charset="0"/>
              </a:rPr>
            </a:br>
            <a:r>
              <a:rPr lang="sv-SE" sz="3600" b="1" u="sng" dirty="0">
                <a:solidFill>
                  <a:schemeClr val="bg1"/>
                </a:solidFill>
                <a:latin typeface="Corbel" pitchFamily="34" charset="0"/>
              </a:rPr>
              <a:t>kan</a:t>
            </a:r>
            <a:r>
              <a:rPr lang="sv-SE" sz="3600" b="1" dirty="0">
                <a:solidFill>
                  <a:schemeClr val="bg1"/>
                </a:solidFill>
                <a:latin typeface="Corbel" pitchFamily="34" charset="0"/>
              </a:rPr>
              <a:t> han utslette det </a:t>
            </a:r>
            <a:r>
              <a:rPr lang="sv-SE" sz="3600" b="1" dirty="0" smtClean="0">
                <a:solidFill>
                  <a:schemeClr val="bg1"/>
                </a:solidFill>
                <a:latin typeface="Corbel" pitchFamily="34" charset="0"/>
              </a:rPr>
              <a:t>onde</a:t>
            </a:r>
            <a:endParaRPr lang="sv-SE" sz="3600" b="1" dirty="0">
              <a:solidFill>
                <a:schemeClr val="bg1"/>
              </a:solidFill>
              <a:latin typeface="Corbel" pitchFamily="34" charset="0"/>
            </a:endParaRPr>
          </a:p>
        </p:txBody>
      </p:sp>
      <p:sp>
        <p:nvSpPr>
          <p:cNvPr id="2" name="textruta 1"/>
          <p:cNvSpPr txBox="1"/>
          <p:nvPr/>
        </p:nvSpPr>
        <p:spPr>
          <a:xfrm>
            <a:off x="400338" y="3603291"/>
            <a:ext cx="7699758" cy="978729"/>
          </a:xfrm>
          <a:prstGeom prst="rect">
            <a:avLst/>
          </a:prstGeom>
          <a:noFill/>
        </p:spPr>
        <p:txBody>
          <a:bodyPr wrap="square" rtlCol="0">
            <a:spAutoFit/>
          </a:bodyPr>
          <a:lstStyle/>
          <a:p>
            <a:pPr algn="ctr">
              <a:lnSpc>
                <a:spcPct val="110000"/>
              </a:lnSpc>
              <a:spcBef>
                <a:spcPct val="20000"/>
              </a:spcBef>
              <a:buSzPct val="50000"/>
            </a:pPr>
            <a:r>
              <a:rPr lang="sv-SE" sz="3600" b="1" kern="0" dirty="0" smtClean="0">
                <a:solidFill>
                  <a:srgbClr val="FFFFFF"/>
                </a:solidFill>
                <a:latin typeface="Corbel" pitchFamily="34" charset="0"/>
                <a:cs typeface="+mn-cs"/>
              </a:rPr>
              <a:t>Det onde er </a:t>
            </a:r>
            <a:r>
              <a:rPr lang="sv-SE" sz="3600" b="1" i="1" kern="0" dirty="0" smtClean="0">
                <a:solidFill>
                  <a:srgbClr val="FFC000"/>
                </a:solidFill>
                <a:latin typeface="Corbel" pitchFamily="34" charset="0"/>
                <a:cs typeface="+mn-cs"/>
              </a:rPr>
              <a:t>enda</a:t>
            </a:r>
            <a:r>
              <a:rPr lang="sv-SE" sz="3600" b="1" kern="0" dirty="0" smtClean="0">
                <a:solidFill>
                  <a:srgbClr val="FFFFFF"/>
                </a:solidFill>
                <a:latin typeface="Corbel" pitchFamily="34" charset="0"/>
                <a:cs typeface="+mn-cs"/>
              </a:rPr>
              <a:t> ikke utslettet</a:t>
            </a:r>
          </a:p>
          <a:p>
            <a:pPr defTabSz="457200" fontAlgn="auto">
              <a:spcBef>
                <a:spcPts val="0"/>
              </a:spcBef>
              <a:spcAft>
                <a:spcPts val="0"/>
              </a:spcAft>
            </a:pPr>
            <a:endParaRPr lang="sv-SE" dirty="0">
              <a:solidFill>
                <a:srgbClr val="000000"/>
              </a:solidFill>
              <a:latin typeface="Arial"/>
              <a:cs typeface="+mn-cs"/>
            </a:endParaRPr>
          </a:p>
        </p:txBody>
      </p:sp>
      <p:sp>
        <p:nvSpPr>
          <p:cNvPr id="3" name="textruta 2"/>
          <p:cNvSpPr txBox="1"/>
          <p:nvPr/>
        </p:nvSpPr>
        <p:spPr>
          <a:xfrm>
            <a:off x="409093" y="4568221"/>
            <a:ext cx="8127712" cy="2197525"/>
          </a:xfrm>
          <a:prstGeom prst="rect">
            <a:avLst/>
          </a:prstGeom>
          <a:noFill/>
        </p:spPr>
        <p:txBody>
          <a:bodyPr wrap="square" rtlCol="0">
            <a:spAutoFit/>
          </a:bodyPr>
          <a:lstStyle/>
          <a:p>
            <a:pPr algn="ctr">
              <a:lnSpc>
                <a:spcPct val="110000"/>
              </a:lnSpc>
              <a:spcBef>
                <a:spcPct val="20000"/>
              </a:spcBef>
              <a:buSzPct val="50000"/>
            </a:pPr>
            <a:r>
              <a:rPr lang="sv-SE" sz="3600" b="1" u="sng" kern="0" dirty="0" smtClean="0">
                <a:solidFill>
                  <a:srgbClr val="FFC000"/>
                </a:solidFill>
                <a:latin typeface="Corbel" pitchFamily="34" charset="0"/>
                <a:cs typeface="+mn-cs"/>
              </a:rPr>
              <a:t>Konklusjon:</a:t>
            </a:r>
            <a:r>
              <a:rPr lang="sv-SE" sz="3600" b="1" kern="0" dirty="0" smtClean="0">
                <a:solidFill>
                  <a:srgbClr val="FFC000"/>
                </a:solidFill>
                <a:latin typeface="Corbel" pitchFamily="34" charset="0"/>
                <a:cs typeface="+mn-cs"/>
              </a:rPr>
              <a:t> </a:t>
            </a:r>
            <a:r>
              <a:rPr lang="sv-SE" sz="3600" b="1" kern="0" dirty="0">
                <a:solidFill>
                  <a:srgbClr val="FFC000"/>
                </a:solidFill>
                <a:latin typeface="Corbel" pitchFamily="34" charset="0"/>
                <a:cs typeface="+mn-cs"/>
              </a:rPr>
              <a:t/>
            </a:r>
            <a:br>
              <a:rPr lang="sv-SE" sz="3600" b="1" kern="0" dirty="0">
                <a:solidFill>
                  <a:srgbClr val="FFC000"/>
                </a:solidFill>
                <a:latin typeface="Corbel" pitchFamily="34" charset="0"/>
                <a:cs typeface="+mn-cs"/>
              </a:rPr>
            </a:br>
            <a:r>
              <a:rPr lang="sv-SE" sz="3600" b="1" kern="0" dirty="0" smtClean="0">
                <a:solidFill>
                  <a:srgbClr val="FFC000"/>
                </a:solidFill>
                <a:latin typeface="Corbel" pitchFamily="34" charset="0"/>
                <a:cs typeface="+mn-cs"/>
              </a:rPr>
              <a:t>Derfor </a:t>
            </a:r>
            <a:r>
              <a:rPr lang="sv-SE" sz="3600" b="1" kern="0" dirty="0">
                <a:solidFill>
                  <a:srgbClr val="FFC000"/>
                </a:solidFill>
                <a:latin typeface="Corbel" pitchFamily="34" charset="0"/>
                <a:cs typeface="+mn-cs"/>
              </a:rPr>
              <a:t>kommer Gud </a:t>
            </a:r>
            <a:br>
              <a:rPr lang="sv-SE" sz="3600" b="1" kern="0" dirty="0">
                <a:solidFill>
                  <a:srgbClr val="FFC000"/>
                </a:solidFill>
                <a:latin typeface="Corbel" pitchFamily="34" charset="0"/>
                <a:cs typeface="+mn-cs"/>
              </a:rPr>
            </a:br>
            <a:r>
              <a:rPr lang="sv-SE" sz="3600" b="1" kern="0" dirty="0">
                <a:solidFill>
                  <a:srgbClr val="FFC000"/>
                </a:solidFill>
                <a:latin typeface="Corbel" pitchFamily="34" charset="0"/>
                <a:cs typeface="+mn-cs"/>
              </a:rPr>
              <a:t>en dag </a:t>
            </a:r>
            <a:r>
              <a:rPr lang="sv-SE" sz="3600" b="1" kern="0" dirty="0" smtClean="0">
                <a:solidFill>
                  <a:srgbClr val="FFC000"/>
                </a:solidFill>
                <a:latin typeface="Corbel" pitchFamily="34" charset="0"/>
                <a:cs typeface="+mn-cs"/>
              </a:rPr>
              <a:t>til å utslette </a:t>
            </a:r>
            <a:r>
              <a:rPr lang="sv-SE" sz="3600" b="1" kern="0" dirty="0">
                <a:solidFill>
                  <a:srgbClr val="FFC000"/>
                </a:solidFill>
                <a:latin typeface="Corbel" pitchFamily="34" charset="0"/>
                <a:cs typeface="+mn-cs"/>
              </a:rPr>
              <a:t>det </a:t>
            </a:r>
            <a:r>
              <a:rPr lang="sv-SE" sz="3600" b="1" kern="0" dirty="0" smtClean="0">
                <a:solidFill>
                  <a:srgbClr val="FFC000"/>
                </a:solidFill>
                <a:latin typeface="Corbel" pitchFamily="34" charset="0"/>
                <a:cs typeface="+mn-cs"/>
              </a:rPr>
              <a:t>onde</a:t>
            </a:r>
            <a:endParaRPr lang="sv-SE" sz="3200" b="1" kern="0" dirty="0">
              <a:solidFill>
                <a:srgbClr val="FFC000"/>
              </a:solidFill>
              <a:latin typeface="Corbel" pitchFamily="34" charset="0"/>
              <a:cs typeface="+mn-cs"/>
            </a:endParaRPr>
          </a:p>
          <a:p>
            <a:pPr marL="285750" indent="-285750" algn="ctr" defTabSz="457200" fontAlgn="auto">
              <a:spcBef>
                <a:spcPts val="0"/>
              </a:spcBef>
              <a:spcAft>
                <a:spcPts val="0"/>
              </a:spcAft>
              <a:buFont typeface="Arial"/>
              <a:buChar char="•"/>
            </a:pPr>
            <a:endParaRPr lang="sv-SE" dirty="0">
              <a:solidFill>
                <a:srgbClr val="000000"/>
              </a:solidFill>
              <a:latin typeface="Arial"/>
              <a:cs typeface="+mn-cs"/>
            </a:endParaRPr>
          </a:p>
        </p:txBody>
      </p:sp>
      <p:sp>
        <p:nvSpPr>
          <p:cNvPr id="5" name="textruta 4"/>
          <p:cNvSpPr txBox="1"/>
          <p:nvPr/>
        </p:nvSpPr>
        <p:spPr>
          <a:xfrm>
            <a:off x="6930059" y="179470"/>
            <a:ext cx="2010487" cy="369332"/>
          </a:xfrm>
          <a:prstGeom prst="rect">
            <a:avLst/>
          </a:prstGeom>
          <a:noFill/>
        </p:spPr>
        <p:txBody>
          <a:bodyPr wrap="none" rtlCol="0">
            <a:spAutoFit/>
          </a:bodyPr>
          <a:lstStyle/>
          <a:p>
            <a:pPr defTabSz="457200" fontAlgn="auto">
              <a:spcBef>
                <a:spcPts val="0"/>
              </a:spcBef>
              <a:spcAft>
                <a:spcPts val="0"/>
              </a:spcAft>
            </a:pPr>
            <a:r>
              <a:rPr lang="sv-SE" dirty="0">
                <a:solidFill>
                  <a:srgbClr val="FFFFFF"/>
                </a:solidFill>
                <a:latin typeface="Corbel"/>
                <a:cs typeface="Corbel"/>
              </a:rPr>
              <a:t>Det </a:t>
            </a:r>
            <a:r>
              <a:rPr lang="sv-SE" dirty="0" smtClean="0">
                <a:solidFill>
                  <a:srgbClr val="FFFFFF"/>
                </a:solidFill>
                <a:latin typeface="Corbel"/>
                <a:cs typeface="Corbel"/>
              </a:rPr>
              <a:t>ondes </a:t>
            </a:r>
            <a:r>
              <a:rPr lang="sv-SE" dirty="0">
                <a:solidFill>
                  <a:srgbClr val="FFFFFF"/>
                </a:solidFill>
                <a:latin typeface="Corbel"/>
                <a:cs typeface="Corbel"/>
              </a:rPr>
              <a:t>problem</a:t>
            </a:r>
          </a:p>
        </p:txBody>
      </p:sp>
      <p:sp>
        <p:nvSpPr>
          <p:cNvPr id="4" name="Plassholder for lysbildenummer 3"/>
          <p:cNvSpPr>
            <a:spLocks noGrp="1"/>
          </p:cNvSpPr>
          <p:nvPr>
            <p:ph type="sldNum" sz="quarter" idx="12"/>
          </p:nvPr>
        </p:nvSpPr>
        <p:spPr/>
        <p:txBody>
          <a:bodyPr/>
          <a:lstStyle/>
          <a:p>
            <a:fld id="{458930A5-F6ED-49C9-8451-E598C2C55DD5}"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17102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19256" cy="792088"/>
          </a:xfrm>
        </p:spPr>
        <p:txBody>
          <a:bodyPr/>
          <a:lstStyle/>
          <a:p>
            <a:pPr algn="r"/>
            <a:r>
              <a:rPr lang="nb-NO" sz="2400" dirty="0" smtClean="0"/>
              <a:t>Hobbiten Trailer</a:t>
            </a:r>
            <a:endParaRPr lang="nb-NO" dirty="0"/>
          </a:p>
        </p:txBody>
      </p:sp>
      <p:sp>
        <p:nvSpPr>
          <p:cNvPr id="3" name="Plassholder for innhold 2"/>
          <p:cNvSpPr>
            <a:spLocks noGrp="1"/>
          </p:cNvSpPr>
          <p:nvPr>
            <p:ph idx="1"/>
          </p:nvPr>
        </p:nvSpPr>
        <p:spPr>
          <a:xfrm>
            <a:off x="251520" y="1981200"/>
            <a:ext cx="8435280" cy="4114800"/>
          </a:xfrm>
        </p:spPr>
        <p:txBody>
          <a:bodyPr/>
          <a:lstStyle/>
          <a:p>
            <a:pPr marL="0" indent="0">
              <a:buNone/>
            </a:pPr>
            <a:r>
              <a:rPr lang="nb-NO" sz="1800" dirty="0">
                <a:solidFill>
                  <a:schemeClr val="tx1">
                    <a:lumMod val="65000"/>
                  </a:schemeClr>
                </a:solidFill>
                <a:hlinkClick r:id="rId2"/>
              </a:rPr>
              <a:t>http://</a:t>
            </a:r>
            <a:r>
              <a:rPr lang="nb-NO" sz="1800" dirty="0" smtClean="0">
                <a:solidFill>
                  <a:schemeClr val="tx1">
                    <a:lumMod val="65000"/>
                  </a:schemeClr>
                </a:solidFill>
                <a:hlinkClick r:id="rId2"/>
              </a:rPr>
              <a:t>www.filmweb.no/film/article910623.ece?show=trailer</a:t>
            </a:r>
            <a:endParaRPr lang="nb-NO" sz="1800" dirty="0" smtClean="0">
              <a:solidFill>
                <a:schemeClr val="tx1">
                  <a:lumMod val="65000"/>
                </a:schemeClr>
              </a:solidFill>
            </a:endParaRPr>
          </a:p>
          <a:p>
            <a:pPr marL="0" indent="0">
              <a:buNone/>
            </a:pPr>
            <a:endParaRPr lang="nb-NO" dirty="0"/>
          </a:p>
        </p:txBody>
      </p:sp>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22</a:t>
            </a:fld>
            <a:endParaRPr lang="nb-NO"/>
          </a:p>
        </p:txBody>
      </p:sp>
    </p:spTree>
    <p:extLst>
      <p:ext uri="{BB962C8B-B14F-4D97-AF65-F5344CB8AC3E}">
        <p14:creationId xmlns:p14="http://schemas.microsoft.com/office/powerpoint/2010/main" val="2995494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opplever det onde</a:t>
            </a:r>
            <a:endParaRPr lang="nb-NO" dirty="0"/>
          </a:p>
        </p:txBody>
      </p:sp>
      <p:sp>
        <p:nvSpPr>
          <p:cNvPr id="3" name="Plassholder for innhold 2"/>
          <p:cNvSpPr>
            <a:spLocks noGrp="1"/>
          </p:cNvSpPr>
          <p:nvPr>
            <p:ph idx="1"/>
          </p:nvPr>
        </p:nvSpPr>
        <p:spPr>
          <a:xfrm>
            <a:off x="683568" y="1772816"/>
            <a:ext cx="8003232" cy="4323184"/>
          </a:xfrm>
        </p:spPr>
        <p:txBody>
          <a:bodyPr/>
          <a:lstStyle/>
          <a:p>
            <a:pPr marL="0" indent="0" algn="ctr">
              <a:buNone/>
            </a:pPr>
            <a:r>
              <a:rPr lang="nb-NO" dirty="0" smtClean="0"/>
              <a:t>Gjennom kroppen</a:t>
            </a:r>
            <a:endParaRPr lang="nb-NO" dirty="0"/>
          </a:p>
        </p:txBody>
      </p:sp>
      <p:pic>
        <p:nvPicPr>
          <p:cNvPr id="1026" name="Picture 2" descr="http://www.blogcdn.com/www.parentdish.com/media/2011/06/sick-child.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77190" y="2495766"/>
            <a:ext cx="56197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3</a:t>
            </a:fld>
            <a:endParaRPr lang="nb-NO"/>
          </a:p>
        </p:txBody>
      </p:sp>
    </p:spTree>
    <p:extLst>
      <p:ext uri="{BB962C8B-B14F-4D97-AF65-F5344CB8AC3E}">
        <p14:creationId xmlns:p14="http://schemas.microsoft.com/office/powerpoint/2010/main" val="4002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opplever det onde</a:t>
            </a:r>
            <a:endParaRPr lang="nb-NO" dirty="0"/>
          </a:p>
        </p:txBody>
      </p:sp>
      <p:sp>
        <p:nvSpPr>
          <p:cNvPr id="3" name="Plassholder for innhold 2"/>
          <p:cNvSpPr>
            <a:spLocks noGrp="1"/>
          </p:cNvSpPr>
          <p:nvPr>
            <p:ph idx="1"/>
          </p:nvPr>
        </p:nvSpPr>
        <p:spPr>
          <a:xfrm>
            <a:off x="683568" y="1772816"/>
            <a:ext cx="8003232" cy="4323184"/>
          </a:xfrm>
        </p:spPr>
        <p:txBody>
          <a:bodyPr/>
          <a:lstStyle/>
          <a:p>
            <a:pPr marL="0" indent="0" algn="ctr">
              <a:buNone/>
            </a:pPr>
            <a:r>
              <a:rPr lang="nb-NO" dirty="0" smtClean="0"/>
              <a:t>Gjennom skam</a:t>
            </a:r>
            <a:endParaRPr lang="nb-NO" dirty="0"/>
          </a:p>
        </p:txBody>
      </p:sp>
      <p:pic>
        <p:nvPicPr>
          <p:cNvPr id="4" name="Picture 2" descr="http://www.laprogressive.com/wp-content/uploads/2008/06/hands-on-face.jpg"/>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22732" b="3026"/>
          <a:stretch/>
        </p:blipFill>
        <p:spPr bwMode="auto">
          <a:xfrm>
            <a:off x="2771800" y="2564904"/>
            <a:ext cx="3672543" cy="3473039"/>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lysbildenummer 4"/>
          <p:cNvSpPr>
            <a:spLocks noGrp="1"/>
          </p:cNvSpPr>
          <p:nvPr>
            <p:ph type="sldNum" sz="quarter" idx="11"/>
          </p:nvPr>
        </p:nvSpPr>
        <p:spPr/>
        <p:txBody>
          <a:bodyPr/>
          <a:lstStyle/>
          <a:p>
            <a:pPr>
              <a:defRPr/>
            </a:pPr>
            <a:fld id="{D1462A96-ACC5-4143-BEBC-25CCD9513D68}" type="slidenum">
              <a:rPr lang="nb-NO" smtClean="0"/>
              <a:pPr>
                <a:defRPr/>
              </a:pPr>
              <a:t>4</a:t>
            </a:fld>
            <a:endParaRPr lang="nb-NO"/>
          </a:p>
        </p:txBody>
      </p:sp>
    </p:spTree>
    <p:extLst>
      <p:ext uri="{BB962C8B-B14F-4D97-AF65-F5344CB8AC3E}">
        <p14:creationId xmlns:p14="http://schemas.microsoft.com/office/powerpoint/2010/main" val="151255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opplever det onde</a:t>
            </a:r>
            <a:endParaRPr lang="nb-NO" dirty="0"/>
          </a:p>
        </p:txBody>
      </p:sp>
      <p:sp>
        <p:nvSpPr>
          <p:cNvPr id="3" name="Plassholder for innhold 2"/>
          <p:cNvSpPr>
            <a:spLocks noGrp="1"/>
          </p:cNvSpPr>
          <p:nvPr>
            <p:ph idx="1"/>
          </p:nvPr>
        </p:nvSpPr>
        <p:spPr>
          <a:xfrm>
            <a:off x="683568" y="1772816"/>
            <a:ext cx="8003232" cy="4323184"/>
          </a:xfrm>
        </p:spPr>
        <p:txBody>
          <a:bodyPr/>
          <a:lstStyle/>
          <a:p>
            <a:pPr marL="0" indent="0" algn="ctr">
              <a:buNone/>
            </a:pPr>
            <a:r>
              <a:rPr lang="nb-NO" dirty="0" smtClean="0"/>
              <a:t>Gjennom andre mennesker</a:t>
            </a:r>
            <a:endParaRPr lang="nb-NO" dirty="0"/>
          </a:p>
        </p:txBody>
      </p:sp>
      <p:pic>
        <p:nvPicPr>
          <p:cNvPr id="3074" name="Picture 2" descr="http://i.telegraph.co.uk/multimedia/archive/02194/anders-breivik-han_2194373i.jpg"/>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619672" y="2708920"/>
            <a:ext cx="5905500"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5</a:t>
            </a:fld>
            <a:endParaRPr lang="nb-NO"/>
          </a:p>
        </p:txBody>
      </p:sp>
    </p:spTree>
    <p:extLst>
      <p:ext uri="{BB962C8B-B14F-4D97-AF65-F5344CB8AC3E}">
        <p14:creationId xmlns:p14="http://schemas.microsoft.com/office/powerpoint/2010/main" val="10418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4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 opplever det onde</a:t>
            </a:r>
            <a:endParaRPr lang="nb-NO" dirty="0"/>
          </a:p>
        </p:txBody>
      </p:sp>
      <p:sp>
        <p:nvSpPr>
          <p:cNvPr id="3" name="Plassholder for innhold 2"/>
          <p:cNvSpPr>
            <a:spLocks noGrp="1"/>
          </p:cNvSpPr>
          <p:nvPr>
            <p:ph idx="1"/>
          </p:nvPr>
        </p:nvSpPr>
        <p:spPr>
          <a:xfrm>
            <a:off x="683568" y="1484784"/>
            <a:ext cx="8003232" cy="4611216"/>
          </a:xfrm>
        </p:spPr>
        <p:txBody>
          <a:bodyPr/>
          <a:lstStyle/>
          <a:p>
            <a:pPr marL="0" indent="0" algn="ctr">
              <a:buNone/>
            </a:pPr>
            <a:r>
              <a:rPr lang="nb-NO" sz="5400" b="1" dirty="0" smtClean="0"/>
              <a:t>vi protesterer</a:t>
            </a:r>
            <a:endParaRPr lang="nb-NO" sz="5400" b="1" dirty="0"/>
          </a:p>
        </p:txBody>
      </p:sp>
      <p:pic>
        <p:nvPicPr>
          <p:cNvPr id="1026" name="Picture 2" descr="http://i1.tribune.com.pk/wp-content/uploads/2012/09/430322-protests-1346627142-617-640x480.jpg"/>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t="7425" b="4100"/>
          <a:stretch/>
        </p:blipFill>
        <p:spPr bwMode="auto">
          <a:xfrm>
            <a:off x="1475656" y="2420888"/>
            <a:ext cx="6096000" cy="4045058"/>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lysbildenummer 3"/>
          <p:cNvSpPr>
            <a:spLocks noGrp="1"/>
          </p:cNvSpPr>
          <p:nvPr>
            <p:ph type="sldNum" sz="quarter" idx="11"/>
          </p:nvPr>
        </p:nvSpPr>
        <p:spPr/>
        <p:txBody>
          <a:bodyPr/>
          <a:lstStyle/>
          <a:p>
            <a:pPr>
              <a:defRPr/>
            </a:pPr>
            <a:fld id="{D1462A96-ACC5-4143-BEBC-25CCD9513D68}" type="slidenum">
              <a:rPr lang="nb-NO" smtClean="0"/>
              <a:pPr>
                <a:defRPr/>
              </a:pPr>
              <a:t>6</a:t>
            </a:fld>
            <a:endParaRPr lang="nb-NO"/>
          </a:p>
        </p:txBody>
      </p:sp>
    </p:spTree>
    <p:extLst>
      <p:ext uri="{BB962C8B-B14F-4D97-AF65-F5344CB8AC3E}">
        <p14:creationId xmlns:p14="http://schemas.microsoft.com/office/powerpoint/2010/main" val="101217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6" name="Picture 4" descr="tommy1"/>
          <p:cNvPicPr>
            <a:picLocks noChangeAspect="1" noChangeArrowheads="1"/>
          </p:cNvPicPr>
          <p:nvPr/>
        </p:nvPicPr>
        <p:blipFill rotWithShape="1">
          <a:blip r:embed="rId2">
            <a:extLst>
              <a:ext uri="{28A0092B-C50C-407E-A947-70E740481C1C}">
                <a14:useLocalDpi xmlns:a14="http://schemas.microsoft.com/office/drawing/2010/main" val="0"/>
              </a:ext>
            </a:extLst>
          </a:blip>
          <a:srcRect l="1981" t="2978" r="2920" b="54680"/>
          <a:stretch/>
        </p:blipFill>
        <p:spPr bwMode="auto">
          <a:xfrm>
            <a:off x="251520" y="2457996"/>
            <a:ext cx="868680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tel 1"/>
          <p:cNvSpPr txBox="1">
            <a:spLocks/>
          </p:cNvSpPr>
          <p:nvPr/>
        </p:nvSpPr>
        <p:spPr bwMode="auto">
          <a:xfrm>
            <a:off x="49191" y="6100424"/>
            <a:ext cx="6135960" cy="5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r>
              <a:rPr lang="nb-NO" sz="1800" dirty="0" smtClean="0">
                <a:solidFill>
                  <a:srgbClr val="FFFFFF"/>
                </a:solidFill>
              </a:rPr>
              <a:t>Tommy og </a:t>
            </a:r>
            <a:r>
              <a:rPr lang="nb-NO" sz="1800" dirty="0" err="1" smtClean="0">
                <a:solidFill>
                  <a:srgbClr val="FFFFFF"/>
                </a:solidFill>
              </a:rPr>
              <a:t>Tiger’n</a:t>
            </a:r>
            <a:endParaRPr lang="nb-NO" sz="1800" dirty="0">
              <a:solidFill>
                <a:srgbClr val="FFFFFF"/>
              </a:solidFill>
            </a:endParaRPr>
          </a:p>
        </p:txBody>
      </p:sp>
      <p:sp>
        <p:nvSpPr>
          <p:cNvPr id="3" name="Rektangel 2"/>
          <p:cNvSpPr/>
          <p:nvPr/>
        </p:nvSpPr>
        <p:spPr>
          <a:xfrm>
            <a:off x="4594920" y="2060848"/>
            <a:ext cx="2137320" cy="3312368"/>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6" name="Rektangel 5"/>
          <p:cNvSpPr/>
          <p:nvPr/>
        </p:nvSpPr>
        <p:spPr>
          <a:xfrm>
            <a:off x="6732240" y="2204864"/>
            <a:ext cx="2247528" cy="3312368"/>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8" name="Tittel 1"/>
          <p:cNvSpPr>
            <a:spLocks noGrp="1"/>
          </p:cNvSpPr>
          <p:nvPr>
            <p:ph type="title"/>
          </p:nvPr>
        </p:nvSpPr>
        <p:spPr>
          <a:xfrm>
            <a:off x="539552" y="765448"/>
            <a:ext cx="7787208" cy="1295400"/>
          </a:xfrm>
        </p:spPr>
        <p:txBody>
          <a:bodyPr/>
          <a:lstStyle/>
          <a:p>
            <a:pPr algn="ctr"/>
            <a:r>
              <a:rPr lang="nb-NO" sz="4000" b="1" dirty="0" smtClean="0"/>
              <a:t>vi drømmer om rettferdighet</a:t>
            </a:r>
            <a:endParaRPr lang="nb-NO" sz="4000" b="1" dirty="0"/>
          </a:p>
        </p:txBody>
      </p:sp>
      <p:sp>
        <p:nvSpPr>
          <p:cNvPr id="9" name="Tittel 1"/>
          <p:cNvSpPr txBox="1">
            <a:spLocks/>
          </p:cNvSpPr>
          <p:nvPr/>
        </p:nvSpPr>
        <p:spPr bwMode="auto">
          <a:xfrm>
            <a:off x="827584" y="-99392"/>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r>
              <a:rPr lang="nb-NO" dirty="0" smtClean="0"/>
              <a:t>Vi opplever det onde</a:t>
            </a:r>
            <a:endParaRPr lang="nb-NO" dirty="0"/>
          </a:p>
        </p:txBody>
      </p:sp>
    </p:spTree>
    <p:extLst>
      <p:ext uri="{BB962C8B-B14F-4D97-AF65-F5344CB8AC3E}">
        <p14:creationId xmlns:p14="http://schemas.microsoft.com/office/powerpoint/2010/main" val="5511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098" name="Picture 2" descr="http://www.photographyblogger.net/wp-content/uploads/2010/07/question-mark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332113"/>
            <a:ext cx="1896144" cy="4329135"/>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p:cNvSpPr>
            <a:spLocks noGrp="1"/>
          </p:cNvSpPr>
          <p:nvPr>
            <p:ph idx="1"/>
          </p:nvPr>
        </p:nvSpPr>
        <p:spPr>
          <a:xfrm>
            <a:off x="2051720" y="1342161"/>
            <a:ext cx="6635080" cy="4679127"/>
          </a:xfrm>
        </p:spPr>
        <p:txBody>
          <a:bodyPr/>
          <a:lstStyle/>
          <a:p>
            <a:pPr marL="0" indent="0" algn="ctr">
              <a:buNone/>
            </a:pPr>
            <a:r>
              <a:rPr lang="nb-NO" sz="5400" b="1" dirty="0" smtClean="0"/>
              <a:t>vi stiller spørsmål</a:t>
            </a:r>
          </a:p>
          <a:p>
            <a:pPr marL="0" indent="0">
              <a:buNone/>
            </a:pPr>
            <a:endParaRPr lang="nb-NO" dirty="0"/>
          </a:p>
          <a:p>
            <a:pPr marL="0" indent="0">
              <a:lnSpc>
                <a:spcPct val="150000"/>
              </a:lnSpc>
              <a:buNone/>
            </a:pPr>
            <a:r>
              <a:rPr lang="nb-NO" sz="4000" i="1" dirty="0" smtClean="0">
                <a:solidFill>
                  <a:srgbClr val="FAEE06"/>
                </a:solidFill>
              </a:rPr>
              <a:t>Hvorfor?</a:t>
            </a:r>
          </a:p>
          <a:p>
            <a:pPr marL="0" indent="0">
              <a:lnSpc>
                <a:spcPct val="150000"/>
              </a:lnSpc>
              <a:buNone/>
            </a:pPr>
            <a:r>
              <a:rPr lang="nb-NO" sz="4000" i="1" dirty="0" smtClean="0">
                <a:solidFill>
                  <a:srgbClr val="FAEE06"/>
                </a:solidFill>
              </a:rPr>
              <a:t>Hvorfor, Gud?</a:t>
            </a:r>
          </a:p>
          <a:p>
            <a:pPr marL="0" indent="0">
              <a:lnSpc>
                <a:spcPct val="150000"/>
              </a:lnSpc>
              <a:buNone/>
            </a:pPr>
            <a:r>
              <a:rPr lang="nb-NO" sz="4000" i="1" dirty="0" smtClean="0">
                <a:solidFill>
                  <a:srgbClr val="FAEE06"/>
                </a:solidFill>
              </a:rPr>
              <a:t>Hvordan kan jeg takle det?</a:t>
            </a:r>
            <a:endParaRPr lang="nb-NO" sz="4000" i="1" dirty="0">
              <a:solidFill>
                <a:srgbClr val="FAEE06"/>
              </a:solidFill>
            </a:endParaRPr>
          </a:p>
        </p:txBody>
      </p:sp>
      <p:sp>
        <p:nvSpPr>
          <p:cNvPr id="5" name="Tittel 1"/>
          <p:cNvSpPr txBox="1">
            <a:spLocks/>
          </p:cNvSpPr>
          <p:nvPr/>
        </p:nvSpPr>
        <p:spPr bwMode="auto">
          <a:xfrm>
            <a:off x="1403648" y="46761"/>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a:lstStyle>
          <a:p>
            <a:r>
              <a:rPr lang="nb-NO" dirty="0" smtClean="0"/>
              <a:t>Vi opplever det onde</a:t>
            </a:r>
            <a:endParaRPr lang="nb-NO" dirty="0"/>
          </a:p>
        </p:txBody>
      </p:sp>
      <p:sp>
        <p:nvSpPr>
          <p:cNvPr id="6" name="Plassholder for lysbildenummer 5"/>
          <p:cNvSpPr>
            <a:spLocks noGrp="1"/>
          </p:cNvSpPr>
          <p:nvPr>
            <p:ph type="sldNum" sz="quarter" idx="11"/>
          </p:nvPr>
        </p:nvSpPr>
        <p:spPr/>
        <p:txBody>
          <a:bodyPr/>
          <a:lstStyle/>
          <a:p>
            <a:pPr>
              <a:defRPr/>
            </a:pPr>
            <a:fld id="{D1462A96-ACC5-4143-BEBC-25CCD9513D68}" type="slidenum">
              <a:rPr lang="nb-NO" smtClean="0"/>
              <a:pPr>
                <a:defRPr/>
              </a:pPr>
              <a:t>8</a:t>
            </a:fld>
            <a:endParaRPr lang="nb-NO"/>
          </a:p>
        </p:txBody>
      </p:sp>
    </p:spTree>
    <p:extLst>
      <p:ext uri="{BB962C8B-B14F-4D97-AF65-F5344CB8AC3E}">
        <p14:creationId xmlns:p14="http://schemas.microsoft.com/office/powerpoint/2010/main" val="19003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0-#ppt_w/2"/>
                                          </p:val>
                                        </p:tav>
                                        <p:tav tm="100000">
                                          <p:val>
                                            <p:strVal val="#ppt_x"/>
                                          </p:val>
                                        </p:tav>
                                      </p:tavLst>
                                    </p:anim>
                                    <p:anim calcmode="lin" valueType="num">
                                      <p:cBhvr additive="base">
                                        <p:cTn id="8" dur="1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41363" y="188640"/>
            <a:ext cx="8229600" cy="1143000"/>
          </a:xfrm>
        </p:spPr>
        <p:txBody>
          <a:bodyPr>
            <a:noAutofit/>
          </a:bodyPr>
          <a:lstStyle/>
          <a:p>
            <a:r>
              <a:rPr lang="nb-NO" b="1" i="1" dirty="0" smtClean="0">
                <a:solidFill>
                  <a:schemeClr val="bg1"/>
                </a:solidFill>
              </a:rPr>
              <a:t>Det ondes problem </a:t>
            </a:r>
            <a:r>
              <a:rPr lang="nb-NO" b="1" dirty="0" smtClean="0">
                <a:solidFill>
                  <a:schemeClr val="bg1"/>
                </a:solidFill>
              </a:rPr>
              <a:t>-</a:t>
            </a:r>
            <a:endParaRPr lang="nb-NO" dirty="0"/>
          </a:p>
        </p:txBody>
      </p:sp>
      <p:pic>
        <p:nvPicPr>
          <p:cNvPr id="5" name="Picture 7" descr="Logo%20Damaris%20Norge"/>
          <p:cNvPicPr>
            <a:picLocks noChangeAspect="1" noChangeArrowheads="1"/>
          </p:cNvPicPr>
          <p:nvPr/>
        </p:nvPicPr>
        <p:blipFill>
          <a:blip r:embed="rId2" cstate="print"/>
          <a:srcRect/>
          <a:stretch>
            <a:fillRect/>
          </a:stretch>
        </p:blipFill>
        <p:spPr bwMode="auto">
          <a:xfrm>
            <a:off x="7524750" y="6308725"/>
            <a:ext cx="1446213" cy="514350"/>
          </a:xfrm>
          <a:prstGeom prst="rect">
            <a:avLst/>
          </a:prstGeom>
          <a:noFill/>
          <a:ln w="9525">
            <a:noFill/>
            <a:miter lim="800000"/>
            <a:headEnd/>
            <a:tailEnd/>
          </a:ln>
        </p:spPr>
      </p:pic>
      <p:pic>
        <p:nvPicPr>
          <p:cNvPr id="22532" name="Picture 4" descr="http://minorhigh.jefcoed.com/Teachers/mchick/PublishingImages/Map%20-%20Ancient%20World%20-%201565.jpg"/>
          <p:cNvPicPr>
            <a:picLocks noChangeAspect="1" noChangeArrowheads="1"/>
          </p:cNvPicPr>
          <p:nvPr/>
        </p:nvPicPr>
        <p:blipFill rotWithShape="1">
          <a:blip r:embed="rId3">
            <a:extLst>
              <a:ext uri="{28A0092B-C50C-407E-A947-70E740481C1C}">
                <a14:useLocalDpi xmlns:a14="http://schemas.microsoft.com/office/drawing/2010/main" val="0"/>
              </a:ext>
            </a:extLst>
          </a:blip>
          <a:srcRect l="3453" t="6080" r="3310" b="5857"/>
          <a:stretch/>
        </p:blipFill>
        <p:spPr bwMode="auto">
          <a:xfrm>
            <a:off x="1350818" y="2441864"/>
            <a:ext cx="6660573" cy="3866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Plassholder for innhold 3"/>
          <p:cNvSpPr>
            <a:spLocks noGrp="1"/>
          </p:cNvSpPr>
          <p:nvPr>
            <p:ph idx="1"/>
          </p:nvPr>
        </p:nvSpPr>
        <p:spPr>
          <a:xfrm>
            <a:off x="457200" y="1340768"/>
            <a:ext cx="8229600" cy="4785395"/>
          </a:xfrm>
        </p:spPr>
        <p:txBody>
          <a:bodyPr/>
          <a:lstStyle/>
          <a:p>
            <a:pPr marL="0" indent="0" algn="ctr">
              <a:buNone/>
            </a:pPr>
            <a:r>
              <a:rPr lang="nb-NO" b="1" dirty="0">
                <a:solidFill>
                  <a:schemeClr val="bg1"/>
                </a:solidFill>
              </a:rPr>
              <a:t>Ulike kart</a:t>
            </a:r>
            <a:endParaRPr lang="nb-NO" dirty="0"/>
          </a:p>
        </p:txBody>
      </p:sp>
      <p:sp>
        <p:nvSpPr>
          <p:cNvPr id="3" name="Plassholder for lysbildenummer 2"/>
          <p:cNvSpPr>
            <a:spLocks noGrp="1"/>
          </p:cNvSpPr>
          <p:nvPr>
            <p:ph type="sldNum" sz="quarter" idx="12"/>
          </p:nvPr>
        </p:nvSpPr>
        <p:spPr/>
        <p:txBody>
          <a:bodyPr/>
          <a:lstStyle/>
          <a:p>
            <a:fld id="{E271E96B-2274-454B-98D1-9EFBDDAC7A6D}" type="slidenum">
              <a:rPr lang="nb-NO" smtClean="0">
                <a:solidFill>
                  <a:prstClr val="black">
                    <a:tint val="75000"/>
                  </a:prstClr>
                </a:solidFill>
              </a:rPr>
              <a:pPr/>
              <a:t>9</a:t>
            </a:fld>
            <a:endParaRPr lang="nb-NO">
              <a:solidFill>
                <a:prstClr val="black">
                  <a:tint val="75000"/>
                </a:prstClr>
              </a:solidFill>
            </a:endParaRPr>
          </a:p>
        </p:txBody>
      </p:sp>
    </p:spTree>
    <p:extLst>
      <p:ext uri="{BB962C8B-B14F-4D97-AF65-F5344CB8AC3E}">
        <p14:creationId xmlns:p14="http://schemas.microsoft.com/office/powerpoint/2010/main" val="1848296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skade">
  <a:themeElements>
    <a:clrScheme name="Kask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Kask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sk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Kask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Kask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Kask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Kask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Kask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Kask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Kask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Kask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ekk">
  <a:themeElements>
    <a:clrScheme name="Bek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Bek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Bek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Bekk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Bekk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Bekk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Bekk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ekk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Bekk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Bekk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Bekk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Kaskade">
  <a:themeElements>
    <a:clrScheme name="Kask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Kask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sk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Kask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Kask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Kask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Kask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Kask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Kask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Kask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Kask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1449</TotalTime>
  <Words>676</Words>
  <Application>Microsoft Office PowerPoint</Application>
  <PresentationFormat>Skjermfremvisning (4:3)</PresentationFormat>
  <Paragraphs>129</Paragraphs>
  <Slides>22</Slides>
  <Notes>9</Notes>
  <HiddenSlides>0</HiddenSlides>
  <MMClips>0</MMClips>
  <ScaleCrop>false</ScaleCrop>
  <HeadingPairs>
    <vt:vector size="4" baseType="variant">
      <vt:variant>
        <vt:lpstr>Tema</vt:lpstr>
      </vt:variant>
      <vt:variant>
        <vt:i4>5</vt:i4>
      </vt:variant>
      <vt:variant>
        <vt:lpstr>Lysbildetitler</vt:lpstr>
      </vt:variant>
      <vt:variant>
        <vt:i4>22</vt:i4>
      </vt:variant>
    </vt:vector>
  </HeadingPairs>
  <TitlesOfParts>
    <vt:vector size="27" baseType="lpstr">
      <vt:lpstr>Kaskade</vt:lpstr>
      <vt:lpstr>Office-tema</vt:lpstr>
      <vt:lpstr>3_Custom Design</vt:lpstr>
      <vt:lpstr>1_Bekk</vt:lpstr>
      <vt:lpstr>1_Kaskade</vt:lpstr>
      <vt:lpstr>«Det onde»</vt:lpstr>
      <vt:lpstr>Vi opplever det onde</vt:lpstr>
      <vt:lpstr>Vi opplever det onde</vt:lpstr>
      <vt:lpstr>Vi opplever det onde</vt:lpstr>
      <vt:lpstr>Vi opplever det onde</vt:lpstr>
      <vt:lpstr>Vi opplever det onde</vt:lpstr>
      <vt:lpstr>vi drømmer om rettferdighet</vt:lpstr>
      <vt:lpstr>PowerPoint-presentasjon</vt:lpstr>
      <vt:lpstr>Det ondes problem -</vt:lpstr>
      <vt:lpstr>Tre typer syn på det onde</vt:lpstr>
      <vt:lpstr>Det onde og Bibelens Gud</vt:lpstr>
      <vt:lpstr>PowerPoint-presentasjon</vt:lpstr>
      <vt:lpstr>1. Hvorfor forårsaket Gud det onde?</vt:lpstr>
      <vt:lpstr>2. Hvorfor tillot Gud det onde?</vt:lpstr>
      <vt:lpstr>3. Hvorfor tillot Gud følgene av det onde?</vt:lpstr>
      <vt:lpstr>4. Kunne ikke Gud begrense konsekvensene av det onde?</vt:lpstr>
      <vt:lpstr>Det onde i fortid, nåtid og fremtid: </vt:lpstr>
      <vt:lpstr>«Ringenes Herre» Klar for oppdraget? </vt:lpstr>
      <vt:lpstr>Hver av oss må svare            og velge kart for livet</vt:lpstr>
      <vt:lpstr>PowerPoint-presentasjon</vt:lpstr>
      <vt:lpstr>PowerPoint-presentasjon</vt:lpstr>
      <vt:lpstr>Hobbiten Trailer</vt:lpstr>
    </vt:vector>
  </TitlesOfParts>
  <Company>Mediehøgskolen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Mennesket og det onde som apologetisk grunntema</dc:title>
  <dc:creator>HFJELDSTAD</dc:creator>
  <cp:lastModifiedBy>ITMHG</cp:lastModifiedBy>
  <cp:revision>82</cp:revision>
  <dcterms:created xsi:type="dcterms:W3CDTF">2008-03-04T08:41:19Z</dcterms:created>
  <dcterms:modified xsi:type="dcterms:W3CDTF">2013-02-11T09:43:36Z</dcterms:modified>
</cp:coreProperties>
</file>