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0072" autoAdjust="0"/>
  </p:normalViewPr>
  <p:slideViewPr>
    <p:cSldViewPr snapToGrid="0">
      <p:cViewPr varScale="1">
        <p:scale>
          <a:sx n="48" d="100"/>
          <a:sy n="48" d="100"/>
        </p:scale>
        <p:origin x="1554" y="42"/>
      </p:cViewPr>
      <p:guideLst>
        <p:guide orient="horz" pos="2160"/>
        <p:guide pos="3840"/>
      </p:guideLst>
    </p:cSldViewPr>
  </p:slideViewPr>
  <p:outlineViewPr>
    <p:cViewPr>
      <p:scale>
        <a:sx n="33" d="100"/>
        <a:sy n="33" d="100"/>
      </p:scale>
      <p:origin x="0" y="0"/>
    </p:cViewPr>
  </p:outlineViewPr>
  <p:notesTextViewPr>
    <p:cViewPr>
      <p:scale>
        <a:sx n="1" d="1"/>
        <a:sy n="1" d="1"/>
      </p:scale>
      <p:origin x="0" y="-111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7E2E3B-0BDB-4C74-906D-335BC04D3B1F}" type="datetimeFigureOut">
              <a:rPr lang="en-GB" smtClean="0"/>
              <a:pPr/>
              <a:t>14/10/2016</a:t>
            </a:fld>
            <a:endParaRPr lang="en-GB"/>
          </a:p>
        </p:txBody>
      </p:sp>
      <p:sp>
        <p:nvSpPr>
          <p:cNvPr id="4" name="Plassholder for bunn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Plassholder for lysbil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73E9721-AC5B-48F7-BB1C-6BAC66969AE3}" type="slidenum">
              <a:rPr lang="en-GB" smtClean="0"/>
              <a:pPr/>
              <a:t>‹#›</a:t>
            </a:fld>
            <a:endParaRPr lang="en-GB"/>
          </a:p>
        </p:txBody>
      </p:sp>
    </p:spTree>
    <p:extLst>
      <p:ext uri="{BB962C8B-B14F-4D97-AF65-F5344CB8AC3E}">
        <p14:creationId xmlns:p14="http://schemas.microsoft.com/office/powerpoint/2010/main" val="3685451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1E20D0-65C9-4052-98FB-4B6C4FBD518C}" type="datetimeFigureOut">
              <a:rPr lang="en-GB" smtClean="0"/>
              <a:pPr/>
              <a:t>14/10/2016</a:t>
            </a:fld>
            <a:endParaRPr lang="en-GB"/>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258C90-666D-4224-BCA2-365A5800F6DE}" type="slidenum">
              <a:rPr lang="en-GB" smtClean="0"/>
              <a:pPr/>
              <a:t>‹#›</a:t>
            </a:fld>
            <a:endParaRPr lang="en-GB"/>
          </a:p>
        </p:txBody>
      </p:sp>
    </p:spTree>
    <p:extLst>
      <p:ext uri="{BB962C8B-B14F-4D97-AF65-F5344CB8AC3E}">
        <p14:creationId xmlns:p14="http://schemas.microsoft.com/office/powerpoint/2010/main" val="2267162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Filmen </a:t>
            </a:r>
            <a:r>
              <a:rPr lang="nb-NO" baseline="0" dirty="0"/>
              <a:t>«Risen» hadde premiere norske kinoer påska 2016. </a:t>
            </a:r>
          </a:p>
          <a:p>
            <a:endParaRPr lang="nb-NO" i="1" baseline="0" dirty="0"/>
          </a:p>
          <a:p>
            <a:r>
              <a:rPr lang="nb-NO" i="1" dirty="0"/>
              <a:t>Filmen </a:t>
            </a:r>
            <a:r>
              <a:rPr lang="nb-NO" dirty="0"/>
              <a:t>forteller historien om </a:t>
            </a:r>
            <a:r>
              <a:rPr lang="nb-NO" dirty="0" err="1"/>
              <a:t>Clavius</a:t>
            </a:r>
            <a:r>
              <a:rPr lang="nb-NO" dirty="0"/>
              <a:t>,</a:t>
            </a:r>
            <a:r>
              <a:rPr lang="nb-NO" baseline="0" dirty="0"/>
              <a:t> som er</a:t>
            </a:r>
            <a:r>
              <a:rPr lang="nb-NO" dirty="0"/>
              <a:t> en romerske tribun</a:t>
            </a:r>
            <a:r>
              <a:rPr lang="nb-NO" baseline="0" dirty="0"/>
              <a:t> (offiser/embetsmann). Han er </a:t>
            </a:r>
            <a:r>
              <a:rPr lang="nb-NO" dirty="0"/>
              <a:t>Pontius Pilatus´ nærmeste underordnede i Jerusalem på 30-tallet. En korsfestelse utenom det vanlige gjør Pilatus nervøs for mulige ettervirkninger for byens ro og orden. Noen av den korsfestedes etterfølgere påstår nemlig at den døde skal bli levende igjen. Etter at Jesu kropp er forsvunnet på tross av vakthold ved graven, får </a:t>
            </a:r>
            <a:r>
              <a:rPr lang="nb-NO" dirty="0" err="1"/>
              <a:t>Clavius</a:t>
            </a:r>
            <a:r>
              <a:rPr lang="nb-NO" dirty="0"/>
              <a:t> i oppdrag å spore den opp. </a:t>
            </a:r>
            <a:r>
              <a:rPr lang="nb-NO" dirty="0" err="1"/>
              <a:t>Clavius</a:t>
            </a:r>
            <a:r>
              <a:rPr lang="nb-NO" dirty="0"/>
              <a:t> etterforsker saken, avhører vitner, leter på</a:t>
            </a:r>
            <a:r>
              <a:rPr lang="nb-NO" baseline="0" dirty="0"/>
              <a:t> gravplassen og</a:t>
            </a:r>
            <a:r>
              <a:rPr lang="nb-NO" dirty="0"/>
              <a:t> prøver å spore opp Jesu nærmeste venner for å finne svar. </a:t>
            </a:r>
          </a:p>
          <a:p>
            <a:endParaRPr lang="nb-NO" dirty="0"/>
          </a:p>
          <a:p>
            <a:r>
              <a:rPr lang="nb-NO" dirty="0"/>
              <a:t>Dette leder oss</a:t>
            </a:r>
            <a:r>
              <a:rPr lang="nb-NO" baseline="0" dirty="0"/>
              <a:t> til spørsmålet: Hva skjedde egentlig med Jesus?</a:t>
            </a:r>
          </a:p>
          <a:p>
            <a:endParaRPr lang="nb-NO" baseline="0" dirty="0"/>
          </a:p>
          <a:p>
            <a:endParaRPr lang="nb-NO" baseline="0" dirty="0"/>
          </a:p>
          <a:p>
            <a:r>
              <a:rPr lang="nb-NO" baseline="0" dirty="0"/>
              <a:t>Bilde: https://media.filmweb.no/kinofilmer.aspx?fnum=UIP20150547</a:t>
            </a:r>
          </a:p>
          <a:p>
            <a:endParaRPr lang="nb-NO" dirty="0"/>
          </a:p>
          <a:p>
            <a:endParaRPr lang="en-GB" dirty="0"/>
          </a:p>
        </p:txBody>
      </p:sp>
      <p:sp>
        <p:nvSpPr>
          <p:cNvPr id="4" name="Plassholder for lysbildenummer 3"/>
          <p:cNvSpPr>
            <a:spLocks noGrp="1"/>
          </p:cNvSpPr>
          <p:nvPr>
            <p:ph type="sldNum" sz="quarter" idx="10"/>
          </p:nvPr>
        </p:nvSpPr>
        <p:spPr/>
        <p:txBody>
          <a:bodyPr/>
          <a:lstStyle/>
          <a:p>
            <a:fld id="{1E258C90-666D-4224-BCA2-365A5800F6DE}" type="slidenum">
              <a:rPr lang="en-GB" smtClean="0"/>
              <a:pPr/>
              <a:t>1</a:t>
            </a:fld>
            <a:endParaRPr lang="en-GB"/>
          </a:p>
        </p:txBody>
      </p:sp>
    </p:spTree>
    <p:extLst>
      <p:ext uri="{BB962C8B-B14F-4D97-AF65-F5344CB8AC3E}">
        <p14:creationId xmlns:p14="http://schemas.microsoft.com/office/powerpoint/2010/main" val="3218579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a:p>
            <a:r>
              <a:rPr lang="nb-NO" b="1" u="sng" dirty="0"/>
              <a:t>Til læreren:</a:t>
            </a:r>
            <a:r>
              <a:rPr lang="nb-NO" b="1" u="sng" baseline="0" dirty="0"/>
              <a:t> </a:t>
            </a:r>
            <a:r>
              <a:rPr lang="nb-NO" dirty="0"/>
              <a:t>Det viktigste kildematerialet</a:t>
            </a:r>
            <a:r>
              <a:rPr lang="nb-NO" baseline="0" dirty="0"/>
              <a:t> om oppstandelsen er en tekst av Paulus i 1.Korinterbrev 15. Paulus skrev dette brevet omkring år 55 e.Kr. Teksten har fått denne statusen fordi den innholdsmessig er </a:t>
            </a:r>
            <a:r>
              <a:rPr lang="nb-NO" i="1" baseline="0" dirty="0"/>
              <a:t>svært tidlig </a:t>
            </a:r>
            <a:r>
              <a:rPr lang="nb-NO" baseline="0" dirty="0"/>
              <a:t>og går tilbake til den </a:t>
            </a:r>
            <a:r>
              <a:rPr lang="nb-NO" i="1" baseline="0" dirty="0"/>
              <a:t>innerste kretsen av vitner </a:t>
            </a:r>
            <a:r>
              <a:rPr lang="nb-NO" baseline="0" dirty="0"/>
              <a:t>i Jerusalem. (Gustavsson 2015:132)</a:t>
            </a:r>
            <a:endParaRPr lang="nb-NO" dirty="0"/>
          </a:p>
          <a:p>
            <a:endParaRPr lang="nb-NO" dirty="0"/>
          </a:p>
          <a:p>
            <a:r>
              <a:rPr lang="nb-NO" i="1" dirty="0"/>
              <a:t>1. Kor. 15,1-11.</a:t>
            </a:r>
            <a:r>
              <a:rPr lang="nb-NO" i="1" baseline="0" dirty="0"/>
              <a:t> </a:t>
            </a:r>
            <a:r>
              <a:rPr lang="nb-NO" i="1" dirty="0"/>
              <a:t>Jeg kunngjør for dere, søsken, det evangelium jeg forkynte dere, det dere også tok imot, det dere også står på.  2 Gjennom det blir dere også frelst, når dere holder fast på ordet slik jeg forkynte det, ellers blir det forgjeves at dere kom til tro.  3 For først og fremst overga jeg til dere det jeg selv har tatt imot,</a:t>
            </a:r>
            <a:r>
              <a:rPr lang="nb-NO" i="1" baseline="0" dirty="0"/>
              <a:t> </a:t>
            </a:r>
            <a:r>
              <a:rPr lang="nb-NO" i="1" dirty="0"/>
              <a:t>at Kristus døde for våre synder etter skriftene,</a:t>
            </a:r>
            <a:r>
              <a:rPr lang="nb-NO" i="1" baseline="0" dirty="0"/>
              <a:t> </a:t>
            </a:r>
            <a:r>
              <a:rPr lang="nb-NO" i="1" dirty="0"/>
              <a:t>4 at han ble begravet, at han sto opp den tredje dagen etter skriftene,</a:t>
            </a:r>
            <a:r>
              <a:rPr lang="nb-NO" i="1" baseline="0" dirty="0"/>
              <a:t> </a:t>
            </a:r>
            <a:r>
              <a:rPr lang="nb-NO" i="1" dirty="0"/>
              <a:t>5 og at han viste seg for Kefas og deretter for de tolv.</a:t>
            </a:r>
            <a:r>
              <a:rPr lang="nb-NO" i="1" baseline="0" dirty="0"/>
              <a:t> </a:t>
            </a:r>
            <a:r>
              <a:rPr lang="nb-NO" i="1" dirty="0"/>
              <a:t>6 Deretter viste han seg for mer enn fem hundre søsken på én gang. Av dem lever de fleste ennå, men noen er sovnet inn.  7 Deretter viste han seg for Jakob, deretter for alle apostlene.  8 Aller sist viste han seg for meg, jeg som bare er et ufullbåret foster.  9 For jeg er den minste av apostlene, jeg er ikke verdig til å kalles apostel, for jeg har forfulgt Guds kirke. 10 Men ved Guds nåde er jeg det jeg er, og hans nåde mot meg har ikke vært bortkastet. For jeg har arbeidet mer enn noen av dem, det vil si ikke jeg, men Guds nåde som er med meg. 11 Men enten det er jeg eller de andre – dette forkynner vi, og dette har dere tatt imot i tro.</a:t>
            </a:r>
            <a:endParaRPr lang="nb-NO" i="1" u="sng" dirty="0"/>
          </a:p>
          <a:p>
            <a:endParaRPr lang="nb-NO" dirty="0"/>
          </a:p>
          <a:p>
            <a:endParaRPr lang="nb-NO" dirty="0"/>
          </a:p>
          <a:p>
            <a:r>
              <a:rPr lang="nb-NO" dirty="0"/>
              <a:t>Jesus</a:t>
            </a:r>
            <a:r>
              <a:rPr lang="nb-NO" baseline="0" dirty="0"/>
              <a:t> døde for </a:t>
            </a:r>
            <a:r>
              <a:rPr lang="nb-NO" b="1" baseline="0" dirty="0"/>
              <a:t>våre synder</a:t>
            </a:r>
            <a:r>
              <a:rPr lang="nb-NO" baseline="0" dirty="0"/>
              <a:t>, </a:t>
            </a:r>
            <a:r>
              <a:rPr lang="nb-NO" b="1" baseline="0" dirty="0"/>
              <a:t>etter skriftene</a:t>
            </a:r>
            <a:r>
              <a:rPr lang="nb-NO" baseline="0" dirty="0"/>
              <a:t>. Kommentaren til at han døde er ikke at det var resultatet av at noe mislyktes, men at det hadde en uendelig stor betydning. Det var en forsonende død </a:t>
            </a:r>
            <a:r>
              <a:rPr lang="nb-NO" i="1" baseline="0" dirty="0"/>
              <a:t>for våre synder</a:t>
            </a:r>
            <a:r>
              <a:rPr lang="nb-NO" baseline="0" dirty="0"/>
              <a:t>, og den var forutsagt i Det gamle testamentet </a:t>
            </a:r>
            <a:r>
              <a:rPr lang="nb-NO" i="1" baseline="0" dirty="0"/>
              <a:t>etter skriftene</a:t>
            </a:r>
            <a:r>
              <a:rPr lang="nb-NO" baseline="0" dirty="0"/>
              <a:t>. (Gustavsson 2015:134). Et eks fra GT er bl.a. Jesaja 53.</a:t>
            </a:r>
            <a:endParaRPr lang="nb-NO" dirty="0"/>
          </a:p>
          <a:p>
            <a:pPr marL="0" indent="0">
              <a:buFontTx/>
              <a:buNone/>
            </a:pPr>
            <a:endParaRPr lang="nb-NO" baseline="0" dirty="0"/>
          </a:p>
          <a:p>
            <a:pPr marL="0" indent="0">
              <a:buFontTx/>
              <a:buNone/>
            </a:pPr>
            <a:endParaRPr lang="nb-NO" dirty="0"/>
          </a:p>
          <a:p>
            <a:pPr marL="0" marR="0" indent="0" algn="l" defTabSz="914400" rtl="0" eaLnBrk="1" fontAlgn="auto" latinLnBrk="0" hangingPunct="1">
              <a:lnSpc>
                <a:spcPct val="100000"/>
              </a:lnSpc>
              <a:spcBef>
                <a:spcPts val="0"/>
              </a:spcBef>
              <a:spcAft>
                <a:spcPts val="0"/>
              </a:spcAft>
              <a:buClrTx/>
              <a:buSzTx/>
              <a:buFontTx/>
              <a:buNone/>
              <a:tabLst/>
              <a:defRPr/>
            </a:pPr>
            <a:r>
              <a:rPr lang="nb-NO" dirty="0"/>
              <a:t>Kilde: </a:t>
            </a:r>
            <a:br>
              <a:rPr lang="nb-NO" dirty="0"/>
            </a:br>
            <a:r>
              <a:rPr lang="nb-NO" i="1" dirty="0"/>
              <a:t>En skeptikers guide til Jesus 2</a:t>
            </a:r>
            <a:r>
              <a:rPr lang="nb-NO" dirty="0"/>
              <a:t>, Stefan</a:t>
            </a:r>
            <a:r>
              <a:rPr lang="nb-NO" baseline="0" dirty="0"/>
              <a:t> Gustavsson, </a:t>
            </a:r>
            <a:r>
              <a:rPr lang="nb-NO" dirty="0"/>
              <a:t>Luther Forlag i samarbeid med Damaris Norge</a:t>
            </a:r>
            <a:r>
              <a:rPr lang="nb-NO" baseline="0" dirty="0"/>
              <a:t>, 2015. (Boka koster 249 kr og kan bestilles via post@damaris.no)</a:t>
            </a:r>
            <a:br>
              <a:rPr lang="nb-NO" baseline="0" dirty="0"/>
            </a:br>
            <a:br>
              <a:rPr lang="nb-NO" baseline="0" dirty="0"/>
            </a:br>
            <a:r>
              <a:rPr lang="nb-NO" dirty="0"/>
              <a:t>Bilde: </a:t>
            </a:r>
            <a:br>
              <a:rPr lang="nb-NO" dirty="0"/>
            </a:br>
            <a:r>
              <a:rPr lang="nb-NO" dirty="0"/>
              <a:t>https://media.filmweb.no/kinofilmer.aspx?fnum=UIP20150547</a:t>
            </a:r>
          </a:p>
          <a:p>
            <a:endParaRPr lang="en-GB" dirty="0"/>
          </a:p>
        </p:txBody>
      </p:sp>
      <p:sp>
        <p:nvSpPr>
          <p:cNvPr id="4" name="Plassholder for lysbildenummer 3"/>
          <p:cNvSpPr>
            <a:spLocks noGrp="1"/>
          </p:cNvSpPr>
          <p:nvPr>
            <p:ph type="sldNum" sz="quarter" idx="10"/>
          </p:nvPr>
        </p:nvSpPr>
        <p:spPr/>
        <p:txBody>
          <a:bodyPr/>
          <a:lstStyle/>
          <a:p>
            <a:fld id="{1E258C90-666D-4224-BCA2-365A5800F6DE}" type="slidenum">
              <a:rPr lang="en-GB" smtClean="0"/>
              <a:pPr/>
              <a:t>2</a:t>
            </a:fld>
            <a:endParaRPr lang="en-GB"/>
          </a:p>
        </p:txBody>
      </p:sp>
    </p:spTree>
    <p:extLst>
      <p:ext uri="{BB962C8B-B14F-4D97-AF65-F5344CB8AC3E}">
        <p14:creationId xmlns:p14="http://schemas.microsoft.com/office/powerpoint/2010/main" val="2590693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Beviset for at han døde… er at Jesus ble </a:t>
            </a:r>
            <a:r>
              <a:rPr lang="nb-NO" dirty="0" err="1"/>
              <a:t>begravet</a:t>
            </a:r>
            <a:r>
              <a:rPr lang="nb-NO" dirty="0"/>
              <a:t>. </a:t>
            </a:r>
            <a:br>
              <a:rPr lang="nb-NO" dirty="0"/>
            </a:br>
            <a:br>
              <a:rPr lang="nb-NO" dirty="0"/>
            </a:br>
            <a:r>
              <a:rPr lang="nb-NO" dirty="0"/>
              <a:t>Romerne</a:t>
            </a:r>
            <a:r>
              <a:rPr lang="nb-NO" baseline="0" dirty="0"/>
              <a:t> kunne la de korsfestede kroppene henge, for at de skulle fornedres enda mer av fugler og </a:t>
            </a:r>
            <a:r>
              <a:rPr lang="nb-NO" baseline="0" dirty="0" err="1"/>
              <a:t>åtseletende</a:t>
            </a:r>
            <a:r>
              <a:rPr lang="nb-NO" baseline="0" dirty="0"/>
              <a:t> dyr. Men det gjorde man ikke i </a:t>
            </a:r>
            <a:r>
              <a:rPr lang="nb-NO" baseline="0" dirty="0" err="1"/>
              <a:t>Isarel</a:t>
            </a:r>
            <a:r>
              <a:rPr lang="nb-NO" baseline="0" dirty="0"/>
              <a:t>. For jødisk tro var det svært viktig at de døde ble </a:t>
            </a:r>
            <a:r>
              <a:rPr lang="nb-NO" baseline="0" dirty="0" err="1"/>
              <a:t>begravet</a:t>
            </a:r>
            <a:r>
              <a:rPr lang="nb-NO" baseline="0" dirty="0"/>
              <a:t>, ellers ville landet bli urent. Dette gjaldt også henrettede kriminelle. Les 5.Mos 21, 22-23. Vi vet at både fra den jødiske filosofen </a:t>
            </a:r>
            <a:r>
              <a:rPr lang="nb-NO" baseline="0" dirty="0" err="1"/>
              <a:t>Filo</a:t>
            </a:r>
            <a:r>
              <a:rPr lang="nb-NO" baseline="0" dirty="0"/>
              <a:t>, som levde samtidig med Jesus, og fra den jødiske historieskriveren </a:t>
            </a:r>
            <a:r>
              <a:rPr lang="nb-NO" baseline="0" dirty="0" err="1"/>
              <a:t>Josefus</a:t>
            </a:r>
            <a:r>
              <a:rPr lang="nb-NO" baseline="0" dirty="0"/>
              <a:t>, som levde noen tiår senere, at de romerske myndighetene i Israel respekterte de jødiske tradisjonene. Kildematerialet om Jesu død – de fire evangeliene og 1. Kor 15 – er samstemmige om hva som skjedde etter korsfestelsen, nemlig at Jesus ble </a:t>
            </a:r>
            <a:r>
              <a:rPr lang="nb-NO" baseline="0" dirty="0" err="1"/>
              <a:t>begravet</a:t>
            </a:r>
            <a:r>
              <a:rPr lang="nb-NO" baseline="0" dirty="0"/>
              <a:t> (</a:t>
            </a:r>
            <a:r>
              <a:rPr lang="nb-NO" baseline="0" dirty="0" err="1"/>
              <a:t>Gustavsson</a:t>
            </a:r>
            <a:r>
              <a:rPr lang="nb-NO" baseline="0" dirty="0"/>
              <a:t> 2015:143-145).  </a:t>
            </a:r>
          </a:p>
          <a:p>
            <a:endParaRPr lang="nb-NO"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nb-NO" baseline="0" dirty="0"/>
              <a:t>Jesus ble begravet av Josef fra </a:t>
            </a:r>
            <a:r>
              <a:rPr lang="nb-NO" baseline="0" dirty="0" err="1"/>
              <a:t>Arimatea</a:t>
            </a:r>
            <a:r>
              <a:rPr lang="nb-NO" baseline="0" dirty="0"/>
              <a:t> fredag kveld. Nikodemus var også med. Joh. 19, 38-42, Matt 27,57-61, Mark 15, 42-47, Luk 23, 50-56.</a:t>
            </a:r>
            <a:br>
              <a:rPr lang="nb-NO" baseline="0" dirty="0"/>
            </a:br>
            <a:br>
              <a:rPr lang="nb-NO" baseline="0" dirty="0"/>
            </a:br>
            <a:endParaRPr lang="nb-NO" baseline="0" dirty="0"/>
          </a:p>
          <a:p>
            <a:r>
              <a:rPr lang="nb-NO" dirty="0"/>
              <a:t>Kilde: </a:t>
            </a:r>
            <a:br>
              <a:rPr lang="nb-NO" dirty="0"/>
            </a:br>
            <a:r>
              <a:rPr lang="nb-NO" i="1" dirty="0"/>
              <a:t>En skeptikers guide til Jesus 2</a:t>
            </a:r>
            <a:r>
              <a:rPr lang="nb-NO" dirty="0"/>
              <a:t>, Stefan</a:t>
            </a:r>
            <a:r>
              <a:rPr lang="nb-NO" baseline="0" dirty="0"/>
              <a:t> Gustavsson, </a:t>
            </a:r>
            <a:r>
              <a:rPr lang="nb-NO" dirty="0"/>
              <a:t>Luther Forlag i samarbeid med Damaris Norge</a:t>
            </a:r>
            <a:r>
              <a:rPr lang="nb-NO" baseline="0" dirty="0"/>
              <a:t>, 2015. (Boka koster 249 kr og kan bestilles via post@damaris.no)</a:t>
            </a:r>
            <a:br>
              <a:rPr lang="nb-NO" baseline="0" dirty="0"/>
            </a:br>
            <a:endParaRPr lang="nb-NO" baseline="0" dirty="0"/>
          </a:p>
          <a:p>
            <a:r>
              <a:rPr lang="nb-NO" baseline="0" dirty="0"/>
              <a:t>Bilde:</a:t>
            </a:r>
          </a:p>
          <a:p>
            <a:r>
              <a:rPr lang="nb-NO" baseline="0" dirty="0"/>
              <a:t>Fra </a:t>
            </a:r>
            <a:r>
              <a:rPr lang="nb-NO" baseline="0" dirty="0" err="1"/>
              <a:t>flickr.com</a:t>
            </a:r>
            <a:endParaRPr lang="en-GB" dirty="0"/>
          </a:p>
        </p:txBody>
      </p:sp>
      <p:sp>
        <p:nvSpPr>
          <p:cNvPr id="4" name="Plassholder for lysbildenummer 3"/>
          <p:cNvSpPr>
            <a:spLocks noGrp="1"/>
          </p:cNvSpPr>
          <p:nvPr>
            <p:ph type="sldNum" sz="quarter" idx="10"/>
          </p:nvPr>
        </p:nvSpPr>
        <p:spPr/>
        <p:txBody>
          <a:bodyPr/>
          <a:lstStyle/>
          <a:p>
            <a:fld id="{1E258C90-666D-4224-BCA2-365A5800F6DE}" type="slidenum">
              <a:rPr lang="en-GB" smtClean="0"/>
              <a:pPr/>
              <a:t>3</a:t>
            </a:fld>
            <a:endParaRPr lang="en-GB"/>
          </a:p>
        </p:txBody>
      </p:sp>
    </p:spTree>
    <p:extLst>
      <p:ext uri="{BB962C8B-B14F-4D97-AF65-F5344CB8AC3E}">
        <p14:creationId xmlns:p14="http://schemas.microsoft.com/office/powerpoint/2010/main" val="471202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Dersom det</a:t>
            </a:r>
            <a:r>
              <a:rPr lang="nb-NO" baseline="0" dirty="0"/>
              <a:t> er sant at Jesus stod opp, innebærer det at Jesus på et bestemt tidspunkt ikke lenger var et lik, men ble levende. Dette er det neste vi må undersøke: Hva skjedde med den døde kroppen etter begravelsen fredag kveld?</a:t>
            </a:r>
          </a:p>
          <a:p>
            <a:endParaRPr lang="nb-NO" baseline="0" dirty="0"/>
          </a:p>
          <a:p>
            <a:r>
              <a:rPr lang="nb-NO" baseline="0" dirty="0"/>
              <a:t>1) For det første var</a:t>
            </a:r>
            <a:r>
              <a:rPr lang="nb-NO" i="1" baseline="0" dirty="0"/>
              <a:t> graven </a:t>
            </a:r>
            <a:r>
              <a:rPr lang="nb-NO" baseline="0" dirty="0"/>
              <a:t>var kjent for mange mennesker, ikke bare for Josef fra </a:t>
            </a:r>
            <a:r>
              <a:rPr lang="nb-NO" baseline="0" dirty="0" err="1"/>
              <a:t>Arimatea</a:t>
            </a:r>
            <a:r>
              <a:rPr lang="nb-NO" baseline="0" dirty="0"/>
              <a:t> og Nikodemus.</a:t>
            </a:r>
            <a:br>
              <a:rPr lang="nb-NO" baseline="0" dirty="0"/>
            </a:br>
            <a:r>
              <a:rPr lang="nb-NO" baseline="0" dirty="0"/>
              <a:t>- </a:t>
            </a:r>
            <a:r>
              <a:rPr lang="nb-NO" dirty="0"/>
              <a:t>Maria Magdalena og Maria, mor til Joses, så hvor han ble lagt. </a:t>
            </a:r>
            <a:r>
              <a:rPr lang="nb-NO" baseline="0" dirty="0"/>
              <a:t> Mark 15,47 (</a:t>
            </a:r>
            <a:r>
              <a:rPr lang="nb-NO" baseline="0" dirty="0" err="1"/>
              <a:t>sml</a:t>
            </a:r>
            <a:r>
              <a:rPr lang="nb-NO" baseline="0" dirty="0"/>
              <a:t> Matt 27,61)</a:t>
            </a:r>
          </a:p>
          <a:p>
            <a:endParaRPr lang="nb-NO" baseline="0" dirty="0"/>
          </a:p>
          <a:p>
            <a:r>
              <a:rPr lang="nb-NO" baseline="0" dirty="0"/>
              <a:t>2) For det andre var det </a:t>
            </a:r>
            <a:r>
              <a:rPr lang="nb-NO" i="1" baseline="0" dirty="0"/>
              <a:t>kvinner som fant graven tom. </a:t>
            </a:r>
            <a:r>
              <a:rPr lang="nb-NO" i="0" baseline="0" dirty="0"/>
              <a:t>Dette taler sterkt for at informasjonen er autentisk. I den antikke kulturen veide kvinners vitensbyrd lett. I en fortelling som bare var oppkonstruert kunne man ikke ha nevnt kvinnene før Peter og Johannes. (Luk. 24, 1-12, Matt. 28, 1-10, Mark. 15,9-11, Joh. 20,11-18)</a:t>
            </a:r>
          </a:p>
          <a:p>
            <a:endParaRPr lang="nb-NO" i="0" baseline="0" dirty="0"/>
          </a:p>
          <a:p>
            <a:r>
              <a:rPr lang="nb-NO" i="0" baseline="0" dirty="0"/>
              <a:t>3) For det tredje </a:t>
            </a:r>
            <a:r>
              <a:rPr lang="nb-NO" i="1" baseline="0" dirty="0"/>
              <a:t>benekter ingen </a:t>
            </a:r>
            <a:r>
              <a:rPr lang="nb-NO" i="0" baseline="0" dirty="0"/>
              <a:t>at graven var tom. I følge Matteus benektet ikke de jødiske lederne at kroppen var forsvunnet. De gav i stedet en annen forklaring: Disiplene hans kom om natten og stjal ham mens vaktene sov. Matt. 28,13.</a:t>
            </a:r>
          </a:p>
          <a:p>
            <a:endParaRPr lang="nb-NO" i="0" baseline="0" dirty="0"/>
          </a:p>
          <a:p>
            <a:r>
              <a:rPr lang="nb-NO" i="0" baseline="0" dirty="0"/>
              <a:t>I seg selv innebærer ikke dette så mye mer enn et mysterium – en kropp er blitt borte. </a:t>
            </a:r>
            <a:r>
              <a:rPr lang="nb-NO" i="1" baseline="0" dirty="0"/>
              <a:t>Hvis det var alt, hadde den kristne bevegelsen aldri blitt til. Fraværet av den døde kroppen skaper ingen oppstandelse, bare spørsmålstegn. </a:t>
            </a:r>
            <a:r>
              <a:rPr lang="nb-NO" i="0" baseline="0" dirty="0"/>
              <a:t>Den tomme graven fører ingen steder. Det er det neste punktet som er avgjørende. </a:t>
            </a:r>
          </a:p>
          <a:p>
            <a:endParaRPr lang="nb-NO" i="0" baseline="0" dirty="0"/>
          </a:p>
          <a:p>
            <a:r>
              <a:rPr lang="nb-NO" i="0" baseline="0" dirty="0"/>
              <a:t>(</a:t>
            </a:r>
            <a:r>
              <a:rPr lang="nb-NO" i="0" baseline="0" dirty="0" err="1"/>
              <a:t>Gustavsson</a:t>
            </a:r>
            <a:r>
              <a:rPr lang="nb-NO" i="0" baseline="0" dirty="0"/>
              <a:t> 2015:151-155)</a:t>
            </a:r>
          </a:p>
          <a:p>
            <a:endParaRPr lang="nb-NO" i="0" baseline="0" dirty="0"/>
          </a:p>
          <a:p>
            <a:r>
              <a:rPr lang="nb-NO" dirty="0"/>
              <a:t>Kilde: </a:t>
            </a:r>
            <a:br>
              <a:rPr lang="nb-NO" dirty="0"/>
            </a:br>
            <a:r>
              <a:rPr lang="nb-NO" i="1" dirty="0"/>
              <a:t>En skeptikers guide til Jesus 2</a:t>
            </a:r>
            <a:r>
              <a:rPr lang="nb-NO" dirty="0"/>
              <a:t>, Stefan</a:t>
            </a:r>
            <a:r>
              <a:rPr lang="nb-NO" baseline="0" dirty="0"/>
              <a:t> Gustavsson, </a:t>
            </a:r>
            <a:r>
              <a:rPr lang="nb-NO" dirty="0"/>
              <a:t>Luther Forlag i samarbeid med Damaris Norge</a:t>
            </a:r>
            <a:r>
              <a:rPr lang="nb-NO" baseline="0" dirty="0"/>
              <a:t>, 2015. (Boka koster 249 kr og kan bestilles via post@damaris.no)</a:t>
            </a:r>
            <a:br>
              <a:rPr lang="nb-NO" baseline="0" dirty="0"/>
            </a:br>
            <a:endParaRPr lang="nb-NO" baseline="0" dirty="0"/>
          </a:p>
          <a:p>
            <a:r>
              <a:rPr lang="nb-NO" baseline="0" dirty="0"/>
              <a:t>Bilde:</a:t>
            </a:r>
          </a:p>
          <a:p>
            <a:r>
              <a:rPr lang="nb-NO" baseline="0" dirty="0"/>
              <a:t>Fra </a:t>
            </a:r>
            <a:r>
              <a:rPr lang="nb-NO" baseline="0" dirty="0" err="1"/>
              <a:t>flickr.com</a:t>
            </a:r>
            <a:endParaRPr lang="en-GB" dirty="0"/>
          </a:p>
          <a:p>
            <a:endParaRPr lang="nb-NO" i="0" baseline="0" dirty="0"/>
          </a:p>
          <a:p>
            <a:endParaRPr lang="en-GB" dirty="0"/>
          </a:p>
        </p:txBody>
      </p:sp>
      <p:sp>
        <p:nvSpPr>
          <p:cNvPr id="4" name="Plassholder for lysbildenummer 3"/>
          <p:cNvSpPr>
            <a:spLocks noGrp="1"/>
          </p:cNvSpPr>
          <p:nvPr>
            <p:ph type="sldNum" sz="quarter" idx="10"/>
          </p:nvPr>
        </p:nvSpPr>
        <p:spPr/>
        <p:txBody>
          <a:bodyPr/>
          <a:lstStyle/>
          <a:p>
            <a:fld id="{1E258C90-666D-4224-BCA2-365A5800F6DE}" type="slidenum">
              <a:rPr lang="en-GB" smtClean="0"/>
              <a:pPr/>
              <a:t>4</a:t>
            </a:fld>
            <a:endParaRPr lang="en-GB"/>
          </a:p>
        </p:txBody>
      </p:sp>
    </p:spTree>
    <p:extLst>
      <p:ext uri="{BB962C8B-B14F-4D97-AF65-F5344CB8AC3E}">
        <p14:creationId xmlns:p14="http://schemas.microsoft.com/office/powerpoint/2010/main" val="1951598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GB" dirty="0" err="1"/>
              <a:t>Oppdagelsen</a:t>
            </a:r>
            <a:r>
              <a:rPr lang="en-GB" dirty="0"/>
              <a:t> </a:t>
            </a:r>
            <a:r>
              <a:rPr lang="en-GB" dirty="0" err="1"/>
              <a:t>av</a:t>
            </a:r>
            <a:r>
              <a:rPr lang="en-GB" dirty="0"/>
              <a:t> den </a:t>
            </a:r>
            <a:r>
              <a:rPr lang="en-GB" dirty="0" err="1"/>
              <a:t>tomme</a:t>
            </a:r>
            <a:r>
              <a:rPr lang="en-GB" dirty="0"/>
              <a:t> graven </a:t>
            </a:r>
            <a:r>
              <a:rPr lang="en-GB" dirty="0" err="1"/>
              <a:t>skaper</a:t>
            </a:r>
            <a:r>
              <a:rPr lang="en-GB" dirty="0"/>
              <a:t> </a:t>
            </a:r>
            <a:r>
              <a:rPr lang="en-GB" dirty="0" err="1"/>
              <a:t>fortvilelse</a:t>
            </a:r>
            <a:r>
              <a:rPr lang="en-GB" baseline="0" dirty="0"/>
              <a:t> </a:t>
            </a:r>
            <a:r>
              <a:rPr lang="en-GB" baseline="0" dirty="0" err="1"/>
              <a:t>og</a:t>
            </a:r>
            <a:r>
              <a:rPr lang="en-GB" baseline="0" dirty="0"/>
              <a:t> </a:t>
            </a:r>
            <a:r>
              <a:rPr lang="en-GB" baseline="0" dirty="0" err="1"/>
              <a:t>forvirring</a:t>
            </a:r>
            <a:r>
              <a:rPr lang="en-GB" baseline="0" dirty="0"/>
              <a:t>: </a:t>
            </a:r>
            <a:r>
              <a:rPr lang="en-GB" baseline="0" dirty="0" err="1"/>
              <a:t>Hva</a:t>
            </a:r>
            <a:r>
              <a:rPr lang="en-GB" baseline="0" dirty="0"/>
              <a:t> </a:t>
            </a:r>
            <a:r>
              <a:rPr lang="en-GB" baseline="0" dirty="0" err="1"/>
              <a:t>har</a:t>
            </a:r>
            <a:r>
              <a:rPr lang="en-GB" baseline="0" dirty="0"/>
              <a:t> </a:t>
            </a:r>
            <a:r>
              <a:rPr lang="en-GB" baseline="0" dirty="0" err="1"/>
              <a:t>skjedd</a:t>
            </a:r>
            <a:r>
              <a:rPr lang="en-GB" baseline="0" dirty="0"/>
              <a:t> med </a:t>
            </a:r>
            <a:r>
              <a:rPr lang="en-GB" baseline="0" dirty="0" err="1"/>
              <a:t>Jesu</a:t>
            </a:r>
            <a:r>
              <a:rPr lang="en-GB" baseline="0" dirty="0"/>
              <a:t> </a:t>
            </a:r>
            <a:r>
              <a:rPr lang="en-GB" baseline="0" dirty="0" err="1"/>
              <a:t>døde</a:t>
            </a:r>
            <a:r>
              <a:rPr lang="en-GB" baseline="0" dirty="0"/>
              <a:t> </a:t>
            </a:r>
            <a:r>
              <a:rPr lang="en-GB" baseline="0" dirty="0" err="1"/>
              <a:t>kropp</a:t>
            </a:r>
            <a:r>
              <a:rPr lang="en-GB" baseline="0" dirty="0"/>
              <a:t>?</a:t>
            </a:r>
          </a:p>
          <a:p>
            <a:endParaRPr lang="en-GB" baseline="0" dirty="0"/>
          </a:p>
          <a:p>
            <a:r>
              <a:rPr lang="en-GB" b="1" baseline="0" dirty="0" err="1"/>
              <a:t>Hvem</a:t>
            </a:r>
            <a:r>
              <a:rPr lang="en-GB" b="1" baseline="0" dirty="0"/>
              <a:t> </a:t>
            </a:r>
            <a:r>
              <a:rPr lang="en-GB" b="1" baseline="0" dirty="0" err="1"/>
              <a:t>viste</a:t>
            </a:r>
            <a:r>
              <a:rPr lang="en-GB" b="1" baseline="0" dirty="0"/>
              <a:t> </a:t>
            </a:r>
            <a:r>
              <a:rPr lang="en-GB" b="1" baseline="0" dirty="0" err="1"/>
              <a:t>han</a:t>
            </a:r>
            <a:r>
              <a:rPr lang="en-GB" b="1" baseline="0" dirty="0"/>
              <a:t> </a:t>
            </a:r>
            <a:r>
              <a:rPr lang="en-GB" b="1" baseline="0" dirty="0" err="1"/>
              <a:t>seg</a:t>
            </a:r>
            <a:r>
              <a:rPr lang="en-GB" b="1" baseline="0" dirty="0"/>
              <a:t> for?</a:t>
            </a:r>
          </a:p>
          <a:p>
            <a:r>
              <a:rPr lang="en-GB" baseline="0" dirty="0"/>
              <a:t>I </a:t>
            </a:r>
            <a:r>
              <a:rPr lang="en-GB" baseline="0" dirty="0" err="1"/>
              <a:t>løpet</a:t>
            </a:r>
            <a:r>
              <a:rPr lang="en-GB" baseline="0" dirty="0"/>
              <a:t> </a:t>
            </a:r>
            <a:r>
              <a:rPr lang="en-GB" baseline="0" dirty="0" err="1"/>
              <a:t>av</a:t>
            </a:r>
            <a:r>
              <a:rPr lang="en-GB" baseline="0" dirty="0"/>
              <a:t> </a:t>
            </a:r>
            <a:r>
              <a:rPr lang="en-GB" baseline="0" dirty="0" err="1"/>
              <a:t>søndagen</a:t>
            </a:r>
            <a:r>
              <a:rPr lang="en-GB" baseline="0" dirty="0"/>
              <a:t> </a:t>
            </a:r>
            <a:r>
              <a:rPr lang="en-GB" baseline="0" dirty="0" err="1"/>
              <a:t>viste</a:t>
            </a:r>
            <a:r>
              <a:rPr lang="en-GB" baseline="0" dirty="0"/>
              <a:t> Jesus </a:t>
            </a:r>
            <a:r>
              <a:rPr lang="en-GB" baseline="0" dirty="0" err="1"/>
              <a:t>seg</a:t>
            </a:r>
            <a:r>
              <a:rPr lang="en-GB" baseline="0" dirty="0"/>
              <a:t> </a:t>
            </a:r>
            <a:r>
              <a:rPr lang="en-GB" baseline="0" dirty="0" err="1"/>
              <a:t>ved</a:t>
            </a:r>
            <a:r>
              <a:rPr lang="en-GB" baseline="0" dirty="0"/>
              <a:t> fire </a:t>
            </a:r>
            <a:r>
              <a:rPr lang="en-GB" baseline="0" dirty="0" err="1"/>
              <a:t>anledninger</a:t>
            </a:r>
            <a:r>
              <a:rPr lang="en-GB" baseline="0" dirty="0"/>
              <a:t>:</a:t>
            </a:r>
            <a:br>
              <a:rPr lang="en-GB" baseline="0" dirty="0"/>
            </a:br>
            <a:endParaRPr lang="en-GB" baseline="0" dirty="0"/>
          </a:p>
          <a:p>
            <a:pPr>
              <a:buFontTx/>
              <a:buNone/>
            </a:pPr>
            <a:r>
              <a:rPr lang="en-GB" baseline="0" dirty="0"/>
              <a:t>1) Jesus </a:t>
            </a:r>
            <a:r>
              <a:rPr lang="en-GB" baseline="0" dirty="0" err="1"/>
              <a:t>viste</a:t>
            </a:r>
            <a:r>
              <a:rPr lang="en-GB" baseline="0" dirty="0"/>
              <a:t> </a:t>
            </a:r>
            <a:r>
              <a:rPr lang="en-GB" baseline="0" dirty="0" err="1"/>
              <a:t>seg</a:t>
            </a:r>
            <a:r>
              <a:rPr lang="en-GB" baseline="0" dirty="0"/>
              <a:t> for </a:t>
            </a:r>
            <a:r>
              <a:rPr lang="en-GB" b="1" baseline="0" dirty="0"/>
              <a:t>en </a:t>
            </a:r>
            <a:r>
              <a:rPr lang="en-GB" b="1" baseline="0" dirty="0" err="1"/>
              <a:t>gruppe</a:t>
            </a:r>
            <a:r>
              <a:rPr lang="en-GB" b="1" baseline="0" dirty="0"/>
              <a:t> </a:t>
            </a:r>
            <a:r>
              <a:rPr lang="en-GB" b="1" baseline="0" dirty="0" err="1"/>
              <a:t>kvinner</a:t>
            </a:r>
            <a:r>
              <a:rPr lang="en-GB" baseline="0" dirty="0"/>
              <a:t>, </a:t>
            </a:r>
            <a:r>
              <a:rPr lang="en-GB" baseline="0" dirty="0" err="1"/>
              <a:t>bl.a</a:t>
            </a:r>
            <a:r>
              <a:rPr lang="en-GB" baseline="0" dirty="0"/>
              <a:t>. Maria Magdalena (</a:t>
            </a:r>
            <a:r>
              <a:rPr lang="en-GB" baseline="0" dirty="0" err="1"/>
              <a:t>Luk</a:t>
            </a:r>
            <a:r>
              <a:rPr lang="en-GB" baseline="0" dirty="0"/>
              <a:t>. 24,10, Mark. 16,1, Matt. 28,1 </a:t>
            </a:r>
            <a:r>
              <a:rPr lang="en-GB" baseline="0" dirty="0" err="1"/>
              <a:t>og</a:t>
            </a:r>
            <a:r>
              <a:rPr lang="en-GB" baseline="0" dirty="0"/>
              <a:t> </a:t>
            </a:r>
            <a:r>
              <a:rPr lang="en-GB" baseline="0" dirty="0" err="1"/>
              <a:t>Joh</a:t>
            </a:r>
            <a:r>
              <a:rPr lang="en-GB" baseline="0" dirty="0"/>
              <a:t>. 20,1)</a:t>
            </a:r>
            <a:br>
              <a:rPr lang="en-GB" baseline="0" dirty="0"/>
            </a:br>
            <a:r>
              <a:rPr lang="en-GB" baseline="0" dirty="0"/>
              <a:t>2)</a:t>
            </a:r>
            <a:r>
              <a:rPr lang="en-GB" b="1" baseline="0" dirty="0"/>
              <a:t> Peter </a:t>
            </a:r>
            <a:r>
              <a:rPr lang="en-GB" baseline="0" dirty="0"/>
              <a:t>(</a:t>
            </a:r>
            <a:r>
              <a:rPr lang="en-GB" baseline="0" dirty="0" err="1"/>
              <a:t>Luk</a:t>
            </a:r>
            <a:r>
              <a:rPr lang="en-GB" baseline="0" dirty="0"/>
              <a:t>. 24,34) </a:t>
            </a:r>
            <a:r>
              <a:rPr lang="en-GB" baseline="0" dirty="0" err="1"/>
              <a:t>Disiplene</a:t>
            </a:r>
            <a:r>
              <a:rPr lang="en-GB" baseline="0" dirty="0"/>
              <a:t> </a:t>
            </a:r>
            <a:r>
              <a:rPr lang="en-GB" baseline="0" dirty="0" err="1"/>
              <a:t>forteller</a:t>
            </a:r>
            <a:r>
              <a:rPr lang="en-GB" baseline="0" dirty="0"/>
              <a:t>: “</a:t>
            </a:r>
            <a:r>
              <a:rPr lang="en-GB" baseline="0" dirty="0" err="1"/>
              <a:t>Herren</a:t>
            </a:r>
            <a:r>
              <a:rPr lang="en-GB" baseline="0" dirty="0"/>
              <a:t> </a:t>
            </a:r>
            <a:r>
              <a:rPr lang="en-GB" baseline="0" dirty="0" err="1"/>
              <a:t>er</a:t>
            </a:r>
            <a:r>
              <a:rPr lang="en-GB" baseline="0" dirty="0"/>
              <a:t> </a:t>
            </a:r>
            <a:r>
              <a:rPr lang="en-GB" baseline="0" dirty="0" err="1"/>
              <a:t>virkelig</a:t>
            </a:r>
            <a:r>
              <a:rPr lang="en-GB" baseline="0" dirty="0"/>
              <a:t> </a:t>
            </a:r>
            <a:r>
              <a:rPr lang="en-GB" baseline="0" dirty="0" err="1"/>
              <a:t>oppstått</a:t>
            </a:r>
            <a:r>
              <a:rPr lang="en-GB" baseline="0" dirty="0"/>
              <a:t> </a:t>
            </a:r>
            <a:r>
              <a:rPr lang="en-GB" baseline="0" dirty="0" err="1"/>
              <a:t>og</a:t>
            </a:r>
            <a:r>
              <a:rPr lang="en-GB" baseline="0" dirty="0"/>
              <a:t> </a:t>
            </a:r>
            <a:r>
              <a:rPr lang="en-GB" baseline="0" dirty="0" err="1"/>
              <a:t>har</a:t>
            </a:r>
            <a:r>
              <a:rPr lang="en-GB" baseline="0" dirty="0"/>
              <a:t> </a:t>
            </a:r>
            <a:r>
              <a:rPr lang="en-GB" baseline="0" dirty="0" err="1"/>
              <a:t>vist</a:t>
            </a:r>
            <a:r>
              <a:rPr lang="en-GB" baseline="0" dirty="0"/>
              <a:t> </a:t>
            </a:r>
            <a:r>
              <a:rPr lang="en-GB" baseline="0" dirty="0" err="1"/>
              <a:t>seg</a:t>
            </a:r>
            <a:r>
              <a:rPr lang="en-GB" baseline="0" dirty="0"/>
              <a:t> for Simon”.</a:t>
            </a:r>
          </a:p>
          <a:p>
            <a:pPr>
              <a:buFontTx/>
              <a:buNone/>
            </a:pPr>
            <a:r>
              <a:rPr lang="en-GB" baseline="0" dirty="0"/>
              <a:t>3) </a:t>
            </a:r>
            <a:r>
              <a:rPr lang="en-GB" b="1" baseline="0" dirty="0" err="1"/>
              <a:t>Kleopas</a:t>
            </a:r>
            <a:r>
              <a:rPr lang="en-GB" b="1" baseline="0" dirty="0"/>
              <a:t> </a:t>
            </a:r>
            <a:r>
              <a:rPr lang="en-GB" b="1" baseline="0" dirty="0" err="1"/>
              <a:t>og</a:t>
            </a:r>
            <a:r>
              <a:rPr lang="en-GB" b="1" baseline="0" dirty="0"/>
              <a:t> </a:t>
            </a:r>
            <a:r>
              <a:rPr lang="en-GB" b="1" baseline="0" dirty="0" err="1"/>
              <a:t>hans</a:t>
            </a:r>
            <a:r>
              <a:rPr lang="en-GB" b="1" baseline="0" dirty="0"/>
              <a:t> </a:t>
            </a:r>
            <a:r>
              <a:rPr lang="en-GB" b="1" baseline="0" dirty="0" err="1"/>
              <a:t>venn</a:t>
            </a:r>
            <a:r>
              <a:rPr lang="en-GB" b="1" baseline="0" dirty="0"/>
              <a:t> </a:t>
            </a:r>
            <a:r>
              <a:rPr lang="en-GB" baseline="0" dirty="0" err="1"/>
              <a:t>på</a:t>
            </a:r>
            <a:r>
              <a:rPr lang="en-GB" baseline="0" dirty="0"/>
              <a:t> en </a:t>
            </a:r>
            <a:r>
              <a:rPr lang="en-GB" baseline="0" dirty="0" err="1"/>
              <a:t>vandring</a:t>
            </a:r>
            <a:r>
              <a:rPr lang="en-GB" baseline="0" dirty="0"/>
              <a:t> </a:t>
            </a:r>
            <a:r>
              <a:rPr lang="en-GB" baseline="0" dirty="0" err="1"/>
              <a:t>mellom</a:t>
            </a:r>
            <a:r>
              <a:rPr lang="en-GB" baseline="0" dirty="0"/>
              <a:t> Jerusalem </a:t>
            </a:r>
            <a:r>
              <a:rPr lang="en-GB" baseline="0" dirty="0" err="1"/>
              <a:t>og</a:t>
            </a:r>
            <a:r>
              <a:rPr lang="en-GB" baseline="0" dirty="0"/>
              <a:t> Emmaus (</a:t>
            </a:r>
            <a:r>
              <a:rPr lang="en-GB" baseline="0" dirty="0" err="1"/>
              <a:t>Luk</a:t>
            </a:r>
            <a:r>
              <a:rPr lang="en-GB" baseline="0" dirty="0"/>
              <a:t>. 24,13ff)</a:t>
            </a:r>
          </a:p>
          <a:p>
            <a:pPr marL="228600" indent="-228600">
              <a:buFontTx/>
              <a:buAutoNum type="arabicParenR" startAt="4"/>
            </a:pPr>
            <a:r>
              <a:rPr lang="en-GB" baseline="0" dirty="0"/>
              <a:t>De </a:t>
            </a:r>
            <a:r>
              <a:rPr lang="en-GB" baseline="0" dirty="0" err="1"/>
              <a:t>tolv</a:t>
            </a:r>
            <a:r>
              <a:rPr lang="en-GB" baseline="0" dirty="0"/>
              <a:t> (</a:t>
            </a:r>
            <a:r>
              <a:rPr lang="en-GB" b="1" baseline="0" dirty="0" err="1"/>
              <a:t>displene</a:t>
            </a:r>
            <a:r>
              <a:rPr lang="en-GB" baseline="0" dirty="0"/>
              <a:t>). </a:t>
            </a:r>
            <a:r>
              <a:rPr lang="en-GB" baseline="0" dirty="0" err="1"/>
              <a:t>Luk</a:t>
            </a:r>
            <a:r>
              <a:rPr lang="en-GB" baseline="0" dirty="0"/>
              <a:t>. 24, 36-49. (De </a:t>
            </a:r>
            <a:r>
              <a:rPr lang="en-GB" baseline="0" dirty="0" err="1"/>
              <a:t>kalles</a:t>
            </a:r>
            <a:r>
              <a:rPr lang="en-GB" baseline="0" dirty="0"/>
              <a:t> “de </a:t>
            </a:r>
            <a:r>
              <a:rPr lang="en-GB" baseline="0" dirty="0" err="1"/>
              <a:t>tolv</a:t>
            </a:r>
            <a:r>
              <a:rPr lang="en-GB" baseline="0" dirty="0"/>
              <a:t>” </a:t>
            </a:r>
            <a:r>
              <a:rPr lang="en-GB" baseline="0" dirty="0" err="1"/>
              <a:t>selv</a:t>
            </a:r>
            <a:r>
              <a:rPr lang="en-GB" baseline="0" dirty="0"/>
              <a:t> </a:t>
            </a:r>
            <a:r>
              <a:rPr lang="en-GB" baseline="0" dirty="0" err="1"/>
              <a:t>om</a:t>
            </a:r>
            <a:r>
              <a:rPr lang="en-GB" baseline="0" dirty="0"/>
              <a:t> </a:t>
            </a:r>
            <a:r>
              <a:rPr lang="en-GB" baseline="0" dirty="0" err="1"/>
              <a:t>ikke</a:t>
            </a:r>
            <a:r>
              <a:rPr lang="en-GB" baseline="0" dirty="0"/>
              <a:t> </a:t>
            </a:r>
            <a:r>
              <a:rPr lang="en-GB" baseline="0" dirty="0" err="1"/>
              <a:t>alle</a:t>
            </a:r>
            <a:r>
              <a:rPr lang="en-GB" baseline="0" dirty="0"/>
              <a:t> </a:t>
            </a:r>
            <a:r>
              <a:rPr lang="en-GB" baseline="0" dirty="0" err="1"/>
              <a:t>tolv</a:t>
            </a:r>
            <a:r>
              <a:rPr lang="en-GB" baseline="0" dirty="0"/>
              <a:t> </a:t>
            </a:r>
            <a:r>
              <a:rPr lang="en-GB" baseline="0" dirty="0" err="1"/>
              <a:t>var</a:t>
            </a:r>
            <a:r>
              <a:rPr lang="en-GB" baseline="0" dirty="0"/>
              <a:t> </a:t>
            </a:r>
            <a:r>
              <a:rPr lang="en-GB" baseline="0" dirty="0" err="1"/>
              <a:t>til</a:t>
            </a:r>
            <a:r>
              <a:rPr lang="en-GB" baseline="0" dirty="0"/>
              <a:t> </a:t>
            </a:r>
            <a:r>
              <a:rPr lang="en-GB" baseline="0" dirty="0" err="1"/>
              <a:t>stede</a:t>
            </a:r>
            <a:r>
              <a:rPr lang="en-GB" baseline="0" dirty="0"/>
              <a:t>). I </a:t>
            </a:r>
            <a:r>
              <a:rPr lang="en-GB" baseline="0" dirty="0" err="1"/>
              <a:t>følge</a:t>
            </a:r>
            <a:r>
              <a:rPr lang="en-GB" baseline="0" dirty="0"/>
              <a:t> Johannes </a:t>
            </a:r>
            <a:r>
              <a:rPr lang="en-GB" baseline="0" dirty="0" err="1"/>
              <a:t>var</a:t>
            </a:r>
            <a:r>
              <a:rPr lang="en-GB" baseline="0" dirty="0"/>
              <a:t> </a:t>
            </a:r>
            <a:r>
              <a:rPr lang="en-GB" baseline="0" dirty="0" err="1"/>
              <a:t>ikke</a:t>
            </a:r>
            <a:r>
              <a:rPr lang="en-GB" baseline="0" dirty="0"/>
              <a:t> Judas </a:t>
            </a:r>
            <a:r>
              <a:rPr lang="en-GB" baseline="0" dirty="0" err="1"/>
              <a:t>eller</a:t>
            </a:r>
            <a:r>
              <a:rPr lang="en-GB" baseline="0" dirty="0"/>
              <a:t> Tomas </a:t>
            </a:r>
            <a:r>
              <a:rPr lang="en-GB" baseline="0" dirty="0" err="1"/>
              <a:t>til</a:t>
            </a:r>
            <a:r>
              <a:rPr lang="en-GB" baseline="0" dirty="0"/>
              <a:t> </a:t>
            </a:r>
            <a:r>
              <a:rPr lang="en-GB" baseline="0" dirty="0" err="1"/>
              <a:t>stede</a:t>
            </a:r>
            <a:r>
              <a:rPr lang="en-GB" baseline="0" dirty="0"/>
              <a:t>. Lukas </a:t>
            </a:r>
            <a:r>
              <a:rPr lang="en-GB" baseline="0" dirty="0" err="1"/>
              <a:t>velger</a:t>
            </a:r>
            <a:r>
              <a:rPr lang="en-GB" baseline="0" dirty="0"/>
              <a:t> </a:t>
            </a:r>
            <a:r>
              <a:rPr lang="en-GB" baseline="0" dirty="0" err="1"/>
              <a:t>faktisk</a:t>
            </a:r>
            <a:r>
              <a:rPr lang="en-GB" baseline="0" dirty="0"/>
              <a:t> å </a:t>
            </a:r>
            <a:r>
              <a:rPr lang="en-GB" baseline="0" dirty="0" err="1"/>
              <a:t>kalle</a:t>
            </a:r>
            <a:r>
              <a:rPr lang="en-GB" baseline="0" dirty="0"/>
              <a:t> </a:t>
            </a:r>
            <a:r>
              <a:rPr lang="en-GB" baseline="0" dirty="0" err="1"/>
              <a:t>dem</a:t>
            </a:r>
            <a:r>
              <a:rPr lang="en-GB" baseline="0" dirty="0"/>
              <a:t> “de </a:t>
            </a:r>
            <a:r>
              <a:rPr lang="en-GB" baseline="0" dirty="0" err="1"/>
              <a:t>ellve</a:t>
            </a:r>
            <a:r>
              <a:rPr lang="en-GB" baseline="0" dirty="0"/>
              <a:t>” for å </a:t>
            </a:r>
            <a:r>
              <a:rPr lang="en-GB" baseline="0" dirty="0" err="1"/>
              <a:t>markere</a:t>
            </a:r>
            <a:r>
              <a:rPr lang="en-GB" baseline="0" dirty="0"/>
              <a:t> Judas’ </a:t>
            </a:r>
            <a:r>
              <a:rPr lang="en-GB" baseline="0" dirty="0" err="1"/>
              <a:t>svik</a:t>
            </a:r>
            <a:r>
              <a:rPr lang="en-GB" baseline="0" dirty="0"/>
              <a:t>. </a:t>
            </a:r>
            <a:r>
              <a:rPr lang="en-GB" baseline="0" dirty="0" err="1"/>
              <a:t>Luk</a:t>
            </a:r>
            <a:r>
              <a:rPr lang="en-GB" baseline="0" dirty="0"/>
              <a:t>. 24,33</a:t>
            </a:r>
          </a:p>
          <a:p>
            <a:pPr marL="228600" indent="-228600">
              <a:buFontTx/>
              <a:buAutoNum type="arabicParenR" startAt="4"/>
            </a:pPr>
            <a:endParaRPr lang="en-GB" baseline="0" dirty="0"/>
          </a:p>
          <a:p>
            <a:pPr marL="228600" indent="-228600">
              <a:buFontTx/>
              <a:buNone/>
            </a:pPr>
            <a:r>
              <a:rPr lang="en-GB" baseline="0" dirty="0"/>
              <a:t>I </a:t>
            </a:r>
            <a:r>
              <a:rPr lang="en-GB" baseline="0" dirty="0" err="1"/>
              <a:t>følge</a:t>
            </a:r>
            <a:r>
              <a:rPr lang="en-GB" baseline="0" dirty="0"/>
              <a:t> Johannes </a:t>
            </a:r>
            <a:r>
              <a:rPr lang="en-GB" baseline="0" dirty="0" err="1"/>
              <a:t>viste</a:t>
            </a:r>
            <a:r>
              <a:rPr lang="en-GB" baseline="0" dirty="0"/>
              <a:t> Jesus </a:t>
            </a:r>
            <a:r>
              <a:rPr lang="en-GB" baseline="0" dirty="0" err="1"/>
              <a:t>seg</a:t>
            </a:r>
            <a:r>
              <a:rPr lang="en-GB" baseline="0" dirty="0"/>
              <a:t> </a:t>
            </a:r>
            <a:r>
              <a:rPr lang="en-GB" baseline="0" dirty="0" err="1"/>
              <a:t>igjen</a:t>
            </a:r>
            <a:r>
              <a:rPr lang="en-GB" baseline="0" dirty="0"/>
              <a:t> </a:t>
            </a:r>
            <a:r>
              <a:rPr lang="en-GB" baseline="0" dirty="0" err="1"/>
              <a:t>neste</a:t>
            </a:r>
            <a:r>
              <a:rPr lang="en-GB" baseline="0" dirty="0"/>
              <a:t> </a:t>
            </a:r>
            <a:r>
              <a:rPr lang="en-GB" baseline="0" dirty="0" err="1"/>
              <a:t>søndag</a:t>
            </a:r>
            <a:r>
              <a:rPr lang="en-GB" baseline="0" dirty="0"/>
              <a:t>, </a:t>
            </a:r>
            <a:r>
              <a:rPr lang="en-GB" baseline="0" dirty="0" err="1"/>
              <a:t>da</a:t>
            </a:r>
            <a:r>
              <a:rPr lang="en-GB" baseline="0" dirty="0"/>
              <a:t> </a:t>
            </a:r>
            <a:r>
              <a:rPr lang="en-GB" b="1" baseline="0" dirty="0"/>
              <a:t>Tomas</a:t>
            </a:r>
            <a:r>
              <a:rPr lang="en-GB" baseline="0" dirty="0"/>
              <a:t> </a:t>
            </a:r>
            <a:r>
              <a:rPr lang="en-GB" baseline="0" dirty="0" err="1"/>
              <a:t>var</a:t>
            </a:r>
            <a:r>
              <a:rPr lang="en-GB" baseline="0" dirty="0"/>
              <a:t> </a:t>
            </a:r>
            <a:r>
              <a:rPr lang="en-GB" baseline="0" dirty="0" err="1"/>
              <a:t>tilstede</a:t>
            </a:r>
            <a:r>
              <a:rPr lang="en-GB" baseline="0" dirty="0"/>
              <a:t>, </a:t>
            </a:r>
            <a:r>
              <a:rPr lang="en-GB" baseline="0" dirty="0" err="1"/>
              <a:t>og</a:t>
            </a:r>
            <a:r>
              <a:rPr lang="en-GB" baseline="0" dirty="0"/>
              <a:t> </a:t>
            </a:r>
            <a:r>
              <a:rPr lang="en-GB" baseline="0" dirty="0" err="1"/>
              <a:t>sikkert</a:t>
            </a:r>
            <a:r>
              <a:rPr lang="en-GB" baseline="0" dirty="0"/>
              <a:t> </a:t>
            </a:r>
            <a:r>
              <a:rPr lang="en-GB" baseline="0" dirty="0" err="1"/>
              <a:t>andre</a:t>
            </a:r>
            <a:r>
              <a:rPr lang="en-GB" baseline="0" dirty="0"/>
              <a:t> </a:t>
            </a:r>
            <a:r>
              <a:rPr lang="en-GB" baseline="0" dirty="0" err="1"/>
              <a:t>også</a:t>
            </a:r>
            <a:r>
              <a:rPr lang="en-GB" baseline="0" dirty="0"/>
              <a:t>. (</a:t>
            </a:r>
            <a:r>
              <a:rPr lang="en-GB" baseline="0" dirty="0" err="1"/>
              <a:t>Joh</a:t>
            </a:r>
            <a:r>
              <a:rPr lang="en-GB" baseline="0" dirty="0"/>
              <a:t>. 20,26)</a:t>
            </a:r>
            <a:br>
              <a:rPr lang="en-GB" baseline="0" dirty="0"/>
            </a:br>
            <a:r>
              <a:rPr lang="en-GB" baseline="0" dirty="0"/>
              <a:t>- Tomas </a:t>
            </a:r>
          </a:p>
          <a:p>
            <a:pPr marL="228600" indent="-228600">
              <a:buFontTx/>
              <a:buNone/>
            </a:pPr>
            <a:endParaRPr lang="en-GB" baseline="0" dirty="0"/>
          </a:p>
          <a:p>
            <a:pPr marL="228600" indent="-228600">
              <a:buFontTx/>
              <a:buNone/>
            </a:pPr>
            <a:r>
              <a:rPr lang="en-GB" baseline="0" dirty="0"/>
              <a:t>Jesus </a:t>
            </a:r>
            <a:r>
              <a:rPr lang="en-GB" baseline="0" dirty="0" err="1"/>
              <a:t>viste</a:t>
            </a:r>
            <a:r>
              <a:rPr lang="en-GB" baseline="0" dirty="0"/>
              <a:t> </a:t>
            </a:r>
            <a:r>
              <a:rPr lang="en-GB" baseline="0" dirty="0" err="1"/>
              <a:t>seg</a:t>
            </a:r>
            <a:r>
              <a:rPr lang="en-GB" baseline="0" dirty="0"/>
              <a:t> </a:t>
            </a:r>
            <a:r>
              <a:rPr lang="en-GB" baseline="0" dirty="0" err="1"/>
              <a:t>også</a:t>
            </a:r>
            <a:r>
              <a:rPr lang="en-GB" baseline="0" dirty="0"/>
              <a:t> </a:t>
            </a:r>
            <a:r>
              <a:rPr lang="en-GB" baseline="0" dirty="0" err="1"/>
              <a:t>i</a:t>
            </a:r>
            <a:r>
              <a:rPr lang="en-GB" baseline="0" dirty="0"/>
              <a:t> </a:t>
            </a:r>
            <a:r>
              <a:rPr lang="en-GB" baseline="0" dirty="0" err="1"/>
              <a:t>Galilea</a:t>
            </a:r>
            <a:r>
              <a:rPr lang="en-GB" baseline="0" dirty="0"/>
              <a:t> (Matt. 28,16-17).  </a:t>
            </a:r>
            <a:r>
              <a:rPr lang="en-GB" baseline="0" dirty="0" err="1"/>
              <a:t>Kanskje</a:t>
            </a:r>
            <a:r>
              <a:rPr lang="en-GB" baseline="0" dirty="0"/>
              <a:t> </a:t>
            </a:r>
            <a:r>
              <a:rPr lang="en-GB" baseline="0" dirty="0" err="1"/>
              <a:t>er</a:t>
            </a:r>
            <a:r>
              <a:rPr lang="en-GB" baseline="0" dirty="0"/>
              <a:t> </a:t>
            </a:r>
            <a:r>
              <a:rPr lang="en-GB" baseline="0" dirty="0" err="1"/>
              <a:t>det</a:t>
            </a:r>
            <a:r>
              <a:rPr lang="en-GB" baseline="0" dirty="0"/>
              <a:t> </a:t>
            </a:r>
            <a:r>
              <a:rPr lang="en-GB" baseline="0" dirty="0" err="1"/>
              <a:t>ved</a:t>
            </a:r>
            <a:r>
              <a:rPr lang="en-GB" baseline="0" dirty="0"/>
              <a:t> </a:t>
            </a:r>
            <a:r>
              <a:rPr lang="en-GB" baseline="0" dirty="0" err="1"/>
              <a:t>denne</a:t>
            </a:r>
            <a:r>
              <a:rPr lang="en-GB" baseline="0" dirty="0"/>
              <a:t> </a:t>
            </a:r>
            <a:r>
              <a:rPr lang="en-GB" baseline="0" dirty="0" err="1"/>
              <a:t>anledningen</a:t>
            </a:r>
            <a:r>
              <a:rPr lang="en-GB" baseline="0" dirty="0"/>
              <a:t> at </a:t>
            </a:r>
            <a:r>
              <a:rPr lang="en-GB" baseline="0" dirty="0" err="1"/>
              <a:t>mer</a:t>
            </a:r>
            <a:r>
              <a:rPr lang="en-GB" baseline="0" dirty="0"/>
              <a:t> </a:t>
            </a:r>
            <a:r>
              <a:rPr lang="en-GB" baseline="0" dirty="0" err="1"/>
              <a:t>enn</a:t>
            </a:r>
            <a:r>
              <a:rPr lang="en-GB" baseline="0" dirty="0"/>
              <a:t> fem </a:t>
            </a:r>
            <a:r>
              <a:rPr lang="en-GB" baseline="0" dirty="0" err="1"/>
              <a:t>hundre</a:t>
            </a:r>
            <a:r>
              <a:rPr lang="en-GB" baseline="0" dirty="0"/>
              <a:t> </a:t>
            </a:r>
            <a:r>
              <a:rPr lang="en-GB" baseline="0" dirty="0" err="1"/>
              <a:t>personer</a:t>
            </a:r>
            <a:r>
              <a:rPr lang="en-GB" baseline="0" dirty="0"/>
              <a:t> </a:t>
            </a:r>
            <a:r>
              <a:rPr lang="en-GB" baseline="0" dirty="0" err="1"/>
              <a:t>er</a:t>
            </a:r>
            <a:r>
              <a:rPr lang="en-GB" baseline="0" dirty="0"/>
              <a:t> </a:t>
            </a:r>
            <a:r>
              <a:rPr lang="en-GB" baseline="0" dirty="0" err="1"/>
              <a:t>samlet</a:t>
            </a:r>
            <a:r>
              <a:rPr lang="en-GB" baseline="0" dirty="0"/>
              <a:t>. </a:t>
            </a:r>
          </a:p>
          <a:p>
            <a:pPr marL="228600" indent="-228600">
              <a:buFontTx/>
              <a:buNone/>
            </a:pPr>
            <a:endParaRPr lang="en-GB" baseline="0" dirty="0"/>
          </a:p>
          <a:p>
            <a:pPr marL="228600" indent="-228600">
              <a:buFontTx/>
              <a:buNone/>
            </a:pPr>
            <a:r>
              <a:rPr lang="en-GB" baseline="0" dirty="0"/>
              <a:t>Johannes </a:t>
            </a:r>
            <a:r>
              <a:rPr lang="en-GB" baseline="0" dirty="0" err="1"/>
              <a:t>forteller</a:t>
            </a:r>
            <a:r>
              <a:rPr lang="en-GB" baseline="0" dirty="0"/>
              <a:t> </a:t>
            </a:r>
            <a:r>
              <a:rPr lang="en-GB" baseline="0" dirty="0" err="1"/>
              <a:t>også</a:t>
            </a:r>
            <a:r>
              <a:rPr lang="en-GB" baseline="0" dirty="0"/>
              <a:t> </a:t>
            </a:r>
            <a:r>
              <a:rPr lang="en-GB" baseline="0" dirty="0" err="1"/>
              <a:t>om</a:t>
            </a:r>
            <a:r>
              <a:rPr lang="en-GB" baseline="0" dirty="0"/>
              <a:t> </a:t>
            </a:r>
            <a:r>
              <a:rPr lang="en-GB" baseline="0" dirty="0" err="1"/>
              <a:t>hvordan</a:t>
            </a:r>
            <a:r>
              <a:rPr lang="en-GB" baseline="0" dirty="0"/>
              <a:t> Jesus </a:t>
            </a:r>
            <a:r>
              <a:rPr lang="en-GB" baseline="0" dirty="0" err="1"/>
              <a:t>viste</a:t>
            </a:r>
            <a:r>
              <a:rPr lang="en-GB" baseline="0" dirty="0"/>
              <a:t> </a:t>
            </a:r>
            <a:r>
              <a:rPr lang="en-GB" baseline="0" dirty="0" err="1"/>
              <a:t>seg</a:t>
            </a:r>
            <a:r>
              <a:rPr lang="en-GB" baseline="0" dirty="0"/>
              <a:t> for </a:t>
            </a:r>
            <a:r>
              <a:rPr lang="en-GB" baseline="0" dirty="0" err="1"/>
              <a:t>syv</a:t>
            </a:r>
            <a:r>
              <a:rPr lang="en-GB" baseline="0" dirty="0"/>
              <a:t> </a:t>
            </a:r>
            <a:r>
              <a:rPr lang="en-GB" baseline="0" dirty="0" err="1"/>
              <a:t>av</a:t>
            </a:r>
            <a:r>
              <a:rPr lang="en-GB" baseline="0" dirty="0"/>
              <a:t> </a:t>
            </a:r>
            <a:r>
              <a:rPr lang="en-GB" baseline="0" dirty="0" err="1"/>
              <a:t>dispiplene</a:t>
            </a:r>
            <a:r>
              <a:rPr lang="en-GB" baseline="0" dirty="0"/>
              <a:t> </a:t>
            </a:r>
            <a:r>
              <a:rPr lang="en-GB" baseline="0" dirty="0" err="1"/>
              <a:t>ved</a:t>
            </a:r>
            <a:r>
              <a:rPr lang="en-GB" baseline="0" dirty="0"/>
              <a:t> </a:t>
            </a:r>
            <a:r>
              <a:rPr lang="en-GB" baseline="0" dirty="0" err="1"/>
              <a:t>Tiberiassjøen</a:t>
            </a:r>
            <a:r>
              <a:rPr lang="en-GB" baseline="0" dirty="0"/>
              <a:t>. </a:t>
            </a:r>
            <a:r>
              <a:rPr lang="en-GB" baseline="0" dirty="0" err="1"/>
              <a:t>Joh</a:t>
            </a:r>
            <a:r>
              <a:rPr lang="en-GB" baseline="0" dirty="0"/>
              <a:t>. 21,2.</a:t>
            </a:r>
          </a:p>
          <a:p>
            <a:pPr marL="228600" indent="-228600">
              <a:buFontTx/>
              <a:buNone/>
            </a:pPr>
            <a:endParaRPr lang="en-GB" baseline="0" dirty="0"/>
          </a:p>
          <a:p>
            <a:pPr marL="228600" indent="-228600">
              <a:buFontTx/>
              <a:buNone/>
            </a:pPr>
            <a:r>
              <a:rPr lang="en-GB" baseline="0" dirty="0"/>
              <a:t>Jesus </a:t>
            </a:r>
            <a:r>
              <a:rPr lang="en-GB" baseline="0" dirty="0" err="1"/>
              <a:t>viste</a:t>
            </a:r>
            <a:r>
              <a:rPr lang="en-GB" baseline="0" dirty="0"/>
              <a:t> </a:t>
            </a:r>
            <a:r>
              <a:rPr lang="en-GB" baseline="0" dirty="0" err="1"/>
              <a:t>seg</a:t>
            </a:r>
            <a:r>
              <a:rPr lang="en-GB" baseline="0" dirty="0"/>
              <a:t> for </a:t>
            </a:r>
            <a:r>
              <a:rPr lang="en-GB" baseline="0" dirty="0" err="1"/>
              <a:t>individer</a:t>
            </a:r>
            <a:r>
              <a:rPr lang="en-GB" baseline="0" dirty="0"/>
              <a:t>, for </a:t>
            </a:r>
            <a:r>
              <a:rPr lang="en-GB" baseline="0" dirty="0" err="1"/>
              <a:t>mindre</a:t>
            </a:r>
            <a:r>
              <a:rPr lang="en-GB" baseline="0" dirty="0"/>
              <a:t> </a:t>
            </a:r>
            <a:r>
              <a:rPr lang="en-GB" baseline="0" dirty="0" err="1"/>
              <a:t>grupper</a:t>
            </a:r>
            <a:r>
              <a:rPr lang="en-GB" baseline="0" dirty="0"/>
              <a:t> </a:t>
            </a:r>
            <a:r>
              <a:rPr lang="en-GB" baseline="0" dirty="0" err="1"/>
              <a:t>og</a:t>
            </a:r>
            <a:r>
              <a:rPr lang="en-GB" baseline="0" dirty="0"/>
              <a:t> for store </a:t>
            </a:r>
            <a:r>
              <a:rPr lang="en-GB" baseline="0" dirty="0" err="1"/>
              <a:t>grupper</a:t>
            </a:r>
            <a:r>
              <a:rPr lang="en-GB" baseline="0" dirty="0"/>
              <a:t>. Han </a:t>
            </a:r>
            <a:r>
              <a:rPr lang="en-GB" baseline="0" dirty="0" err="1"/>
              <a:t>viste</a:t>
            </a:r>
            <a:r>
              <a:rPr lang="en-GB" baseline="0" dirty="0"/>
              <a:t> </a:t>
            </a:r>
            <a:r>
              <a:rPr lang="en-GB" baseline="0" dirty="0" err="1"/>
              <a:t>seg</a:t>
            </a:r>
            <a:r>
              <a:rPr lang="en-GB" baseline="0" dirty="0"/>
              <a:t> </a:t>
            </a:r>
            <a:r>
              <a:rPr lang="en-GB" baseline="0" dirty="0" err="1"/>
              <a:t>i</a:t>
            </a:r>
            <a:r>
              <a:rPr lang="en-GB" baseline="0" dirty="0"/>
              <a:t> </a:t>
            </a:r>
            <a:r>
              <a:rPr lang="en-GB" baseline="0" dirty="0" err="1"/>
              <a:t>byen</a:t>
            </a:r>
            <a:r>
              <a:rPr lang="en-GB" baseline="0" dirty="0"/>
              <a:t>, </a:t>
            </a:r>
            <a:r>
              <a:rPr lang="en-GB" baseline="0" dirty="0" err="1"/>
              <a:t>på</a:t>
            </a:r>
            <a:r>
              <a:rPr lang="en-GB" baseline="0" dirty="0"/>
              <a:t> </a:t>
            </a:r>
            <a:r>
              <a:rPr lang="en-GB" baseline="0" dirty="0" err="1"/>
              <a:t>veien</a:t>
            </a:r>
            <a:r>
              <a:rPr lang="en-GB" baseline="0" dirty="0"/>
              <a:t>, </a:t>
            </a:r>
            <a:r>
              <a:rPr lang="en-GB" baseline="0" dirty="0" err="1"/>
              <a:t>ved</a:t>
            </a:r>
            <a:r>
              <a:rPr lang="en-GB" baseline="0" dirty="0"/>
              <a:t> </a:t>
            </a:r>
            <a:r>
              <a:rPr lang="en-GB" baseline="0" dirty="0" err="1"/>
              <a:t>sjøen</a:t>
            </a:r>
            <a:r>
              <a:rPr lang="en-GB" baseline="0" dirty="0"/>
              <a:t> </a:t>
            </a:r>
            <a:r>
              <a:rPr lang="en-GB" baseline="0" dirty="0" err="1"/>
              <a:t>og</a:t>
            </a:r>
            <a:r>
              <a:rPr lang="en-GB" baseline="0" dirty="0"/>
              <a:t> </a:t>
            </a:r>
            <a:r>
              <a:rPr lang="en-GB" baseline="0" dirty="0" err="1"/>
              <a:t>på</a:t>
            </a:r>
            <a:r>
              <a:rPr lang="en-GB" baseline="0" dirty="0"/>
              <a:t> </a:t>
            </a:r>
            <a:r>
              <a:rPr lang="en-GB" baseline="0" dirty="0" err="1"/>
              <a:t>fjellet</a:t>
            </a:r>
            <a:r>
              <a:rPr lang="en-GB" baseline="0" dirty="0"/>
              <a:t>. Han </a:t>
            </a:r>
            <a:r>
              <a:rPr lang="en-GB" baseline="0" dirty="0" err="1"/>
              <a:t>viste</a:t>
            </a:r>
            <a:r>
              <a:rPr lang="en-GB" baseline="0" dirty="0"/>
              <a:t> </a:t>
            </a:r>
            <a:r>
              <a:rPr lang="en-GB" baseline="0" dirty="0" err="1"/>
              <a:t>seg</a:t>
            </a:r>
            <a:r>
              <a:rPr lang="en-GB" baseline="0" dirty="0"/>
              <a:t> </a:t>
            </a:r>
            <a:r>
              <a:rPr lang="en-GB" baseline="0" dirty="0" err="1"/>
              <a:t>om</a:t>
            </a:r>
            <a:r>
              <a:rPr lang="en-GB" baseline="0" dirty="0"/>
              <a:t> </a:t>
            </a:r>
            <a:r>
              <a:rPr lang="en-GB" baseline="0" dirty="0" err="1"/>
              <a:t>morgenen</a:t>
            </a:r>
            <a:r>
              <a:rPr lang="en-GB" baseline="0" dirty="0"/>
              <a:t>, </a:t>
            </a:r>
            <a:r>
              <a:rPr lang="en-GB" baseline="0" dirty="0" err="1"/>
              <a:t>på</a:t>
            </a:r>
            <a:r>
              <a:rPr lang="en-GB" baseline="0" dirty="0"/>
              <a:t> </a:t>
            </a:r>
            <a:r>
              <a:rPr lang="en-GB" baseline="0" dirty="0" err="1"/>
              <a:t>dagen</a:t>
            </a:r>
            <a:r>
              <a:rPr lang="en-GB" baseline="0" dirty="0"/>
              <a:t> , </a:t>
            </a:r>
            <a:r>
              <a:rPr lang="en-GB" baseline="0" dirty="0" err="1"/>
              <a:t>om</a:t>
            </a:r>
            <a:r>
              <a:rPr lang="en-GB" baseline="0" dirty="0"/>
              <a:t> </a:t>
            </a:r>
            <a:r>
              <a:rPr lang="en-GB" baseline="0" dirty="0" err="1"/>
              <a:t>kvelden</a:t>
            </a:r>
            <a:r>
              <a:rPr lang="en-GB" baseline="0" dirty="0"/>
              <a:t> – men </a:t>
            </a:r>
            <a:r>
              <a:rPr lang="en-GB" baseline="0" dirty="0" err="1"/>
              <a:t>ikke</a:t>
            </a:r>
            <a:r>
              <a:rPr lang="en-GB" baseline="0" dirty="0"/>
              <a:t> </a:t>
            </a:r>
            <a:r>
              <a:rPr lang="en-GB" baseline="0" dirty="0" err="1"/>
              <a:t>om</a:t>
            </a:r>
            <a:r>
              <a:rPr lang="en-GB" baseline="0" dirty="0"/>
              <a:t> </a:t>
            </a:r>
            <a:r>
              <a:rPr lang="en-GB" baseline="0" dirty="0" err="1"/>
              <a:t>natten</a:t>
            </a:r>
            <a:r>
              <a:rPr lang="en-GB" baseline="0" dirty="0"/>
              <a:t>. Han </a:t>
            </a:r>
            <a:r>
              <a:rPr lang="en-GB" baseline="0" dirty="0" err="1"/>
              <a:t>viste</a:t>
            </a:r>
            <a:r>
              <a:rPr lang="en-GB" baseline="0" dirty="0"/>
              <a:t> </a:t>
            </a:r>
            <a:r>
              <a:rPr lang="en-GB" baseline="0" dirty="0" err="1"/>
              <a:t>seg</a:t>
            </a:r>
            <a:r>
              <a:rPr lang="en-GB" baseline="0" dirty="0"/>
              <a:t> for </a:t>
            </a:r>
            <a:r>
              <a:rPr lang="en-GB" baseline="0" dirty="0" err="1"/>
              <a:t>venner</a:t>
            </a:r>
            <a:r>
              <a:rPr lang="en-GB" baseline="0" dirty="0"/>
              <a:t> </a:t>
            </a:r>
            <a:r>
              <a:rPr lang="en-GB" baseline="0" dirty="0" err="1"/>
              <a:t>og</a:t>
            </a:r>
            <a:r>
              <a:rPr lang="en-GB" baseline="0" dirty="0"/>
              <a:t> for </a:t>
            </a:r>
            <a:r>
              <a:rPr lang="en-GB" baseline="0" dirty="0" err="1"/>
              <a:t>tvilere</a:t>
            </a:r>
            <a:r>
              <a:rPr lang="en-GB" baseline="0" dirty="0"/>
              <a:t>, for </a:t>
            </a:r>
            <a:r>
              <a:rPr lang="en-GB" baseline="0" dirty="0" err="1"/>
              <a:t>kvinner</a:t>
            </a:r>
            <a:r>
              <a:rPr lang="en-GB" baseline="0" dirty="0"/>
              <a:t> </a:t>
            </a:r>
            <a:r>
              <a:rPr lang="en-GB" baseline="0" dirty="0" err="1"/>
              <a:t>og</a:t>
            </a:r>
            <a:r>
              <a:rPr lang="en-GB" baseline="0" dirty="0"/>
              <a:t> </a:t>
            </a:r>
            <a:r>
              <a:rPr lang="en-GB" baseline="0" dirty="0" err="1"/>
              <a:t>menn</a:t>
            </a:r>
            <a:r>
              <a:rPr lang="en-GB" baseline="0" dirty="0"/>
              <a:t>.</a:t>
            </a:r>
          </a:p>
          <a:p>
            <a:pPr marL="228600" indent="-228600">
              <a:buFontTx/>
              <a:buNone/>
            </a:pPr>
            <a:endParaRPr lang="en-GB" baseline="0" dirty="0"/>
          </a:p>
          <a:p>
            <a:pPr marL="228600" indent="-228600">
              <a:buFontTx/>
              <a:buNone/>
            </a:pPr>
            <a:r>
              <a:rPr lang="en-GB" b="1" baseline="0" dirty="0" err="1"/>
              <a:t>Konklusjon</a:t>
            </a:r>
            <a:r>
              <a:rPr lang="en-GB" b="1" baseline="0" dirty="0"/>
              <a:t>:</a:t>
            </a:r>
            <a:br>
              <a:rPr lang="en-GB" b="1" baseline="0" dirty="0"/>
            </a:br>
            <a:r>
              <a:rPr lang="en-GB" b="1" baseline="0" dirty="0"/>
              <a:t>- </a:t>
            </a:r>
            <a:r>
              <a:rPr lang="en-GB" b="0" baseline="0" dirty="0"/>
              <a:t>Jesus </a:t>
            </a:r>
            <a:r>
              <a:rPr lang="en-GB" b="0" baseline="0" dirty="0" err="1"/>
              <a:t>viste</a:t>
            </a:r>
            <a:r>
              <a:rPr lang="en-GB" b="0" baseline="0" dirty="0"/>
              <a:t> </a:t>
            </a:r>
            <a:r>
              <a:rPr lang="en-GB" b="0" baseline="0" dirty="0" err="1"/>
              <a:t>seg</a:t>
            </a:r>
            <a:r>
              <a:rPr lang="en-GB" b="0" baseline="0" dirty="0"/>
              <a:t> for et </a:t>
            </a:r>
            <a:r>
              <a:rPr lang="en-GB" b="0" baseline="0" dirty="0" err="1"/>
              <a:t>stort</a:t>
            </a:r>
            <a:r>
              <a:rPr lang="en-GB" b="0" baseline="0" dirty="0"/>
              <a:t> </a:t>
            </a:r>
            <a:r>
              <a:rPr lang="en-GB" b="0" baseline="0" dirty="0" err="1"/>
              <a:t>antall</a:t>
            </a:r>
            <a:r>
              <a:rPr lang="en-GB" b="0" baseline="0" dirty="0"/>
              <a:t> </a:t>
            </a:r>
            <a:r>
              <a:rPr lang="en-GB" b="0" baseline="0" dirty="0" err="1"/>
              <a:t>mennesker</a:t>
            </a:r>
            <a:br>
              <a:rPr lang="en-GB" b="0" baseline="0" dirty="0"/>
            </a:br>
            <a:r>
              <a:rPr lang="en-GB" b="0" baseline="0" dirty="0"/>
              <a:t>- Han </a:t>
            </a:r>
            <a:r>
              <a:rPr lang="en-GB" b="0" baseline="0" dirty="0" err="1"/>
              <a:t>viste</a:t>
            </a:r>
            <a:r>
              <a:rPr lang="en-GB" b="0" baseline="0" dirty="0"/>
              <a:t> </a:t>
            </a:r>
            <a:r>
              <a:rPr lang="en-GB" b="0" baseline="0" dirty="0" err="1"/>
              <a:t>seg</a:t>
            </a:r>
            <a:r>
              <a:rPr lang="en-GB" b="0" baseline="0" dirty="0"/>
              <a:t> </a:t>
            </a:r>
            <a:r>
              <a:rPr lang="en-GB" b="0" baseline="0" dirty="0" err="1"/>
              <a:t>på</a:t>
            </a:r>
            <a:r>
              <a:rPr lang="en-GB" b="0" baseline="0" dirty="0"/>
              <a:t> en </a:t>
            </a:r>
            <a:r>
              <a:rPr lang="en-GB" b="0" baseline="0" dirty="0" err="1"/>
              <a:t>svært</a:t>
            </a:r>
            <a:r>
              <a:rPr lang="en-GB" b="0" baseline="0" dirty="0"/>
              <a:t> </a:t>
            </a:r>
            <a:r>
              <a:rPr lang="en-GB" b="0" baseline="0" dirty="0" err="1"/>
              <a:t>konkret</a:t>
            </a:r>
            <a:r>
              <a:rPr lang="en-GB" b="0" baseline="0" dirty="0"/>
              <a:t> </a:t>
            </a:r>
            <a:r>
              <a:rPr lang="en-GB" b="0" baseline="0" dirty="0" err="1"/>
              <a:t>og</a:t>
            </a:r>
            <a:r>
              <a:rPr lang="en-GB" b="0" baseline="0" dirty="0"/>
              <a:t> </a:t>
            </a:r>
            <a:r>
              <a:rPr lang="en-GB" b="0" baseline="0" dirty="0" err="1"/>
              <a:t>overbevisende</a:t>
            </a:r>
            <a:r>
              <a:rPr lang="en-GB" b="0" baseline="0" dirty="0"/>
              <a:t> </a:t>
            </a:r>
            <a:r>
              <a:rPr lang="en-GB" b="0" baseline="0" dirty="0" err="1"/>
              <a:t>måte</a:t>
            </a:r>
            <a:endParaRPr lang="en-GB" b="0" baseline="0" dirty="0"/>
          </a:p>
          <a:p>
            <a:pPr marL="228600" indent="-228600">
              <a:buFontTx/>
              <a:buNone/>
            </a:pPr>
            <a:endParaRPr lang="en-GB" b="0" baseline="0" dirty="0"/>
          </a:p>
          <a:p>
            <a:pPr marL="228600" indent="-228600">
              <a:buFontTx/>
              <a:buNone/>
            </a:pPr>
            <a:r>
              <a:rPr lang="en-GB" b="1" baseline="0" dirty="0" err="1"/>
              <a:t>Dette</a:t>
            </a:r>
            <a:r>
              <a:rPr lang="en-GB" b="1" baseline="0" dirty="0"/>
              <a:t> </a:t>
            </a:r>
            <a:r>
              <a:rPr lang="en-GB" b="1" baseline="0" dirty="0" err="1"/>
              <a:t>er</a:t>
            </a:r>
            <a:r>
              <a:rPr lang="en-GB" b="1" baseline="0" dirty="0"/>
              <a:t> </a:t>
            </a:r>
            <a:r>
              <a:rPr lang="en-GB" b="1" baseline="0" dirty="0" err="1"/>
              <a:t>bakgrunnen</a:t>
            </a:r>
            <a:r>
              <a:rPr lang="en-GB" b="1" baseline="0" dirty="0"/>
              <a:t> for at de </a:t>
            </a:r>
            <a:r>
              <a:rPr lang="en-GB" b="1" baseline="0" dirty="0" err="1"/>
              <a:t>mennesker</a:t>
            </a:r>
            <a:r>
              <a:rPr lang="en-GB" b="1" baseline="0" dirty="0"/>
              <a:t> </a:t>
            </a:r>
            <a:r>
              <a:rPr lang="en-GB" b="1" baseline="0" dirty="0" err="1"/>
              <a:t>som</a:t>
            </a:r>
            <a:r>
              <a:rPr lang="en-GB" b="1" baseline="0" dirty="0"/>
              <a:t> </a:t>
            </a:r>
            <a:r>
              <a:rPr lang="en-GB" b="1" baseline="0" dirty="0" err="1"/>
              <a:t>han</a:t>
            </a:r>
            <a:r>
              <a:rPr lang="en-GB" b="1" baseline="0" dirty="0"/>
              <a:t> </a:t>
            </a:r>
            <a:r>
              <a:rPr lang="en-GB" b="1" baseline="0" dirty="0" err="1"/>
              <a:t>viste</a:t>
            </a:r>
            <a:r>
              <a:rPr lang="en-GB" b="1" baseline="0" dirty="0"/>
              <a:t> </a:t>
            </a:r>
            <a:r>
              <a:rPr lang="en-GB" b="1" baseline="0" dirty="0" err="1"/>
              <a:t>seg</a:t>
            </a:r>
            <a:r>
              <a:rPr lang="en-GB" b="1" baseline="0" dirty="0"/>
              <a:t> for </a:t>
            </a:r>
            <a:r>
              <a:rPr lang="en-GB" b="1" baseline="0" dirty="0" err="1"/>
              <a:t>ble</a:t>
            </a:r>
            <a:r>
              <a:rPr lang="en-GB" b="1" baseline="0" dirty="0"/>
              <a:t> </a:t>
            </a:r>
            <a:r>
              <a:rPr lang="en-GB" b="1" baseline="0" dirty="0" err="1"/>
              <a:t>forandret</a:t>
            </a:r>
            <a:r>
              <a:rPr lang="en-GB" b="1" baseline="0" dirty="0"/>
              <a:t> </a:t>
            </a:r>
            <a:r>
              <a:rPr lang="en-GB" b="1" baseline="0" dirty="0" err="1"/>
              <a:t>og</a:t>
            </a:r>
            <a:r>
              <a:rPr lang="en-GB" b="1" baseline="0" dirty="0"/>
              <a:t> </a:t>
            </a:r>
            <a:r>
              <a:rPr lang="en-GB" b="1" baseline="0" dirty="0" err="1"/>
              <a:t>var</a:t>
            </a:r>
            <a:r>
              <a:rPr lang="en-GB" b="1" baseline="0" dirty="0"/>
              <a:t> </a:t>
            </a:r>
            <a:r>
              <a:rPr lang="en-GB" b="1" baseline="0" dirty="0" err="1"/>
              <a:t>rede</a:t>
            </a:r>
            <a:r>
              <a:rPr lang="en-GB" b="1" baseline="0" dirty="0"/>
              <a:t> </a:t>
            </a:r>
            <a:r>
              <a:rPr lang="en-GB" b="1" baseline="0" dirty="0" err="1"/>
              <a:t>til</a:t>
            </a:r>
            <a:r>
              <a:rPr lang="en-GB" b="1" baseline="0" dirty="0"/>
              <a:t> å </a:t>
            </a:r>
            <a:r>
              <a:rPr lang="en-GB" b="1" baseline="0" dirty="0" err="1"/>
              <a:t>sette</a:t>
            </a:r>
            <a:r>
              <a:rPr lang="en-GB" b="1" baseline="0" dirty="0"/>
              <a:t> </a:t>
            </a:r>
            <a:r>
              <a:rPr lang="en-GB" b="1" baseline="0" dirty="0" err="1"/>
              <a:t>sitt</a:t>
            </a:r>
            <a:r>
              <a:rPr lang="en-GB" b="1" baseline="0" dirty="0"/>
              <a:t> </a:t>
            </a:r>
            <a:r>
              <a:rPr lang="en-GB" b="1" baseline="0" dirty="0" err="1"/>
              <a:t>liv</a:t>
            </a:r>
            <a:r>
              <a:rPr lang="en-GB" b="1" baseline="0" dirty="0"/>
              <a:t> </a:t>
            </a:r>
            <a:r>
              <a:rPr lang="en-GB" b="1" baseline="0" dirty="0" err="1"/>
              <a:t>til</a:t>
            </a:r>
            <a:r>
              <a:rPr lang="en-GB" b="1" baseline="0" dirty="0"/>
              <a:t> for </a:t>
            </a:r>
            <a:r>
              <a:rPr lang="en-GB" b="1" baseline="0" dirty="0" err="1"/>
              <a:t>oppstandelsen</a:t>
            </a:r>
            <a:r>
              <a:rPr lang="en-GB" b="1" baseline="0" dirty="0"/>
              <a:t>!</a:t>
            </a:r>
          </a:p>
          <a:p>
            <a:pPr marL="228600" indent="-228600">
              <a:buFontTx/>
              <a:buNone/>
            </a:pPr>
            <a:endParaRPr lang="en-GB" b="1" baseline="0" dirty="0"/>
          </a:p>
          <a:p>
            <a:pPr marL="228600" indent="-228600">
              <a:buFontTx/>
              <a:buNone/>
            </a:pPr>
            <a:r>
              <a:rPr lang="en-GB" b="0" baseline="0" dirty="0"/>
              <a:t>De </a:t>
            </a:r>
            <a:r>
              <a:rPr lang="en-GB" b="0" baseline="0" dirty="0" err="1"/>
              <a:t>gjorde</a:t>
            </a:r>
            <a:r>
              <a:rPr lang="en-GB" b="0" baseline="0" dirty="0"/>
              <a:t> alt de </a:t>
            </a:r>
            <a:r>
              <a:rPr lang="en-GB" b="0" baseline="0" dirty="0" err="1"/>
              <a:t>kunne</a:t>
            </a:r>
            <a:r>
              <a:rPr lang="en-GB" b="0" baseline="0" dirty="0"/>
              <a:t> for å </a:t>
            </a:r>
            <a:r>
              <a:rPr lang="en-GB" b="0" baseline="0" dirty="0" err="1"/>
              <a:t>spre</a:t>
            </a:r>
            <a:r>
              <a:rPr lang="en-GB" b="0" baseline="0" dirty="0"/>
              <a:t> </a:t>
            </a:r>
            <a:r>
              <a:rPr lang="en-GB" b="0" baseline="0" dirty="0" err="1"/>
              <a:t>budskapet</a:t>
            </a:r>
            <a:r>
              <a:rPr lang="en-GB" b="0" baseline="0" dirty="0"/>
              <a:t> </a:t>
            </a:r>
            <a:r>
              <a:rPr lang="en-GB" b="0" baseline="0" dirty="0" err="1"/>
              <a:t>om</a:t>
            </a:r>
            <a:r>
              <a:rPr lang="en-GB" b="0" baseline="0" dirty="0"/>
              <a:t> </a:t>
            </a:r>
            <a:r>
              <a:rPr lang="en-GB" b="0" baseline="0" dirty="0" err="1"/>
              <a:t>oppstandelsen</a:t>
            </a:r>
            <a:r>
              <a:rPr lang="en-GB" b="0" baseline="0" dirty="0"/>
              <a:t> </a:t>
            </a:r>
            <a:r>
              <a:rPr lang="en-GB" b="0" baseline="0" dirty="0" err="1"/>
              <a:t>og</a:t>
            </a:r>
            <a:r>
              <a:rPr lang="en-GB" b="0" baseline="0" dirty="0"/>
              <a:t> </a:t>
            </a:r>
            <a:r>
              <a:rPr lang="en-GB" b="0" baseline="0" dirty="0" err="1"/>
              <a:t>det</a:t>
            </a:r>
            <a:r>
              <a:rPr lang="en-GB" b="0" baseline="0" dirty="0"/>
              <a:t> </a:t>
            </a:r>
            <a:r>
              <a:rPr lang="en-GB" b="0" baseline="0" dirty="0" err="1"/>
              <a:t>nye</a:t>
            </a:r>
            <a:r>
              <a:rPr lang="en-GB" b="0" baseline="0" dirty="0"/>
              <a:t> </a:t>
            </a:r>
            <a:r>
              <a:rPr lang="en-GB" b="0" baseline="0" dirty="0" err="1"/>
              <a:t>livet</a:t>
            </a:r>
            <a:r>
              <a:rPr lang="en-GB" b="0" baseline="0" dirty="0"/>
              <a:t> </a:t>
            </a:r>
            <a:r>
              <a:rPr lang="en-GB" b="0" baseline="0" dirty="0" err="1"/>
              <a:t>som</a:t>
            </a:r>
            <a:r>
              <a:rPr lang="en-GB" b="0" baseline="0" dirty="0"/>
              <a:t> </a:t>
            </a:r>
            <a:r>
              <a:rPr lang="en-GB" b="0" baseline="0" dirty="0" err="1"/>
              <a:t>hadde</a:t>
            </a:r>
            <a:r>
              <a:rPr lang="en-GB" b="0" baseline="0" dirty="0"/>
              <a:t> </a:t>
            </a:r>
            <a:r>
              <a:rPr lang="en-GB" b="0" baseline="0" dirty="0" err="1"/>
              <a:t>brutt</a:t>
            </a:r>
            <a:r>
              <a:rPr lang="en-GB" b="0" baseline="0" dirty="0"/>
              <a:t> </a:t>
            </a:r>
            <a:r>
              <a:rPr lang="en-GB" b="0" baseline="0" dirty="0" err="1"/>
              <a:t>frem</a:t>
            </a:r>
            <a:r>
              <a:rPr lang="en-GB" b="0" baseline="0" dirty="0"/>
              <a:t> </a:t>
            </a:r>
            <a:r>
              <a:rPr lang="en-GB" b="0" baseline="0" dirty="0" err="1"/>
              <a:t>i</a:t>
            </a:r>
            <a:r>
              <a:rPr lang="en-GB" b="0" baseline="0" dirty="0"/>
              <a:t> </a:t>
            </a:r>
            <a:r>
              <a:rPr lang="en-GB" b="0" baseline="0" dirty="0" err="1"/>
              <a:t>historien</a:t>
            </a:r>
            <a:r>
              <a:rPr lang="en-GB" b="0" baseline="0" dirty="0"/>
              <a:t>!</a:t>
            </a:r>
            <a:br>
              <a:rPr lang="en-GB" baseline="0" dirty="0"/>
            </a:br>
            <a:endParaRPr lang="en-GB" baseline="0" dirty="0"/>
          </a:p>
          <a:p>
            <a:r>
              <a:rPr lang="nb-NO" i="0" baseline="0" dirty="0"/>
              <a:t>(</a:t>
            </a:r>
            <a:r>
              <a:rPr lang="nb-NO" i="0" baseline="0" dirty="0" err="1"/>
              <a:t>Gustavsson</a:t>
            </a:r>
            <a:r>
              <a:rPr lang="nb-NO" i="0" baseline="0" dirty="0"/>
              <a:t> 2015:156-160,175)</a:t>
            </a:r>
          </a:p>
          <a:p>
            <a:endParaRPr lang="nb-NO" i="0" baseline="0" dirty="0"/>
          </a:p>
          <a:p>
            <a:r>
              <a:rPr lang="nb-NO" dirty="0"/>
              <a:t>Kilde: </a:t>
            </a:r>
            <a:br>
              <a:rPr lang="nb-NO" dirty="0"/>
            </a:br>
            <a:r>
              <a:rPr lang="nb-NO" i="1" dirty="0"/>
              <a:t>En skeptikers guide til Jesus 2</a:t>
            </a:r>
            <a:r>
              <a:rPr lang="nb-NO" dirty="0"/>
              <a:t>, Stefan</a:t>
            </a:r>
            <a:r>
              <a:rPr lang="nb-NO" baseline="0" dirty="0"/>
              <a:t> Gustavsson, </a:t>
            </a:r>
            <a:r>
              <a:rPr lang="nb-NO" dirty="0"/>
              <a:t>Luther Forlag i samarbeid med Damaris Norge</a:t>
            </a:r>
            <a:r>
              <a:rPr lang="nb-NO" baseline="0" dirty="0"/>
              <a:t>, 2015. (Boka koster 249 kr og kan bestilles via post@damaris.no)</a:t>
            </a:r>
            <a:br>
              <a:rPr lang="nb-NO" baseline="0" dirty="0"/>
            </a:br>
            <a:endParaRPr lang="nb-NO" baseline="0" dirty="0"/>
          </a:p>
          <a:p>
            <a:r>
              <a:rPr lang="nb-NO" baseline="0" dirty="0"/>
              <a:t>Bilde:</a:t>
            </a:r>
          </a:p>
          <a:p>
            <a:r>
              <a:rPr lang="nb-NO" baseline="0" dirty="0"/>
              <a:t>Fra </a:t>
            </a:r>
            <a:r>
              <a:rPr lang="nb-NO" baseline="0" dirty="0" err="1"/>
              <a:t>flickr.com</a:t>
            </a:r>
            <a:endParaRPr lang="en-GB" dirty="0"/>
          </a:p>
          <a:p>
            <a:endParaRPr lang="nb-NO" i="0" baseline="0" dirty="0"/>
          </a:p>
          <a:p>
            <a:pPr marL="228600" indent="-228600">
              <a:buFontTx/>
              <a:buNone/>
            </a:pPr>
            <a:endParaRPr lang="en-GB" dirty="0"/>
          </a:p>
        </p:txBody>
      </p:sp>
      <p:sp>
        <p:nvSpPr>
          <p:cNvPr id="4" name="Plassholder for lysbildenummer 3"/>
          <p:cNvSpPr>
            <a:spLocks noGrp="1"/>
          </p:cNvSpPr>
          <p:nvPr>
            <p:ph type="sldNum" sz="quarter" idx="10"/>
          </p:nvPr>
        </p:nvSpPr>
        <p:spPr/>
        <p:txBody>
          <a:bodyPr/>
          <a:lstStyle/>
          <a:p>
            <a:fld id="{1E258C90-666D-4224-BCA2-365A5800F6DE}" type="slidenum">
              <a:rPr lang="en-GB" smtClean="0"/>
              <a:pPr/>
              <a:t>5</a:t>
            </a:fld>
            <a:endParaRPr lang="en-GB"/>
          </a:p>
        </p:txBody>
      </p:sp>
    </p:spTree>
    <p:extLst>
      <p:ext uri="{BB962C8B-B14F-4D97-AF65-F5344CB8AC3E}">
        <p14:creationId xmlns:p14="http://schemas.microsoft.com/office/powerpoint/2010/main" val="1078291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fontScale="92500" lnSpcReduction="20000"/>
          </a:bodyPr>
          <a:lstStyle/>
          <a:p>
            <a:r>
              <a:rPr lang="nb-NO" dirty="0"/>
              <a:t>Evangeliet</a:t>
            </a:r>
            <a:r>
              <a:rPr lang="nb-NO" baseline="0" dirty="0"/>
              <a:t> er:</a:t>
            </a:r>
            <a:br>
              <a:rPr lang="nb-NO" baseline="0" dirty="0"/>
            </a:br>
            <a:r>
              <a:rPr lang="nb-NO" baseline="0" dirty="0"/>
              <a:t>- at Kristus døde for våre synder etter skriftene</a:t>
            </a:r>
            <a:br>
              <a:rPr lang="nb-NO" baseline="0" dirty="0"/>
            </a:br>
            <a:r>
              <a:rPr lang="nb-NO" baseline="0" dirty="0"/>
              <a:t>- at han ble </a:t>
            </a:r>
            <a:r>
              <a:rPr lang="nb-NO" baseline="0" dirty="0" err="1"/>
              <a:t>begravet</a:t>
            </a:r>
            <a:br>
              <a:rPr lang="nb-NO" baseline="0" dirty="0"/>
            </a:br>
            <a:r>
              <a:rPr lang="nb-NO" baseline="0" dirty="0"/>
              <a:t>- at han stod opp</a:t>
            </a:r>
            <a:br>
              <a:rPr lang="nb-NO" baseline="0" dirty="0"/>
            </a:br>
            <a:r>
              <a:rPr lang="nb-NO" baseline="0" dirty="0"/>
              <a:t>- og at han viste seg</a:t>
            </a:r>
          </a:p>
          <a:p>
            <a:endParaRPr lang="nb-NO" dirty="0"/>
          </a:p>
          <a:p>
            <a:pPr marL="228600" marR="0" indent="-228600" algn="l" defTabSz="914400" rtl="0" eaLnBrk="1" fontAlgn="auto" latinLnBrk="0" hangingPunct="1">
              <a:lnSpc>
                <a:spcPct val="100000"/>
              </a:lnSpc>
              <a:spcBef>
                <a:spcPts val="0"/>
              </a:spcBef>
              <a:spcAft>
                <a:spcPts val="0"/>
              </a:spcAft>
              <a:buClrTx/>
              <a:buSzTx/>
              <a:buFontTx/>
              <a:buNone/>
              <a:tabLst/>
              <a:defRPr/>
            </a:pPr>
            <a:r>
              <a:rPr lang="nb-NO" i="0" dirty="0"/>
              <a:t>1.Kor. 15,1-11.</a:t>
            </a:r>
            <a:r>
              <a:rPr lang="nb-NO" i="0" baseline="0" dirty="0"/>
              <a:t> </a:t>
            </a:r>
            <a:r>
              <a:rPr lang="nb-NO" i="0" dirty="0"/>
              <a:t>Jeg kunngjør for dere, søsken, det evangelium jeg forkynte dere, det dere også tok imot, det dere også står på.  2 Gjennom det blir dere også frelst, når dere holder fast på ordet slik jeg forkynte det, ellers blir det forgjeves at dere kom til tro.  3 For først og fremst overga jeg til dere det jeg selv har tatt imot,</a:t>
            </a:r>
            <a:r>
              <a:rPr lang="nb-NO" i="0" baseline="0" dirty="0"/>
              <a:t> </a:t>
            </a:r>
            <a:r>
              <a:rPr lang="nb-NO" i="0" dirty="0"/>
              <a:t>at Kristus døde for våre synder etter skriftene,</a:t>
            </a:r>
            <a:r>
              <a:rPr lang="nb-NO" i="0" baseline="0" dirty="0"/>
              <a:t> </a:t>
            </a:r>
            <a:r>
              <a:rPr lang="nb-NO" i="0" dirty="0"/>
              <a:t>4 at han ble </a:t>
            </a:r>
            <a:r>
              <a:rPr lang="nb-NO" i="0" dirty="0" err="1"/>
              <a:t>begravet</a:t>
            </a:r>
            <a:r>
              <a:rPr lang="nb-NO" i="0" dirty="0"/>
              <a:t>, at han sto opp den tredje dagen etter skriftene,</a:t>
            </a:r>
            <a:r>
              <a:rPr lang="nb-NO" i="0" baseline="0" dirty="0"/>
              <a:t> </a:t>
            </a:r>
            <a:r>
              <a:rPr lang="nb-NO" i="0" dirty="0"/>
              <a:t>5 og at han viste seg for </a:t>
            </a:r>
            <a:r>
              <a:rPr lang="nb-NO" i="0" dirty="0" err="1"/>
              <a:t>Kefas</a:t>
            </a:r>
            <a:r>
              <a:rPr lang="nb-NO" i="0" dirty="0"/>
              <a:t> og deretter for de tolv.</a:t>
            </a:r>
            <a:r>
              <a:rPr lang="nb-NO" i="0" baseline="0" dirty="0"/>
              <a:t> </a:t>
            </a:r>
            <a:r>
              <a:rPr lang="nb-NO" i="0" dirty="0"/>
              <a:t>6 Deretter viste han seg for mer enn fem hundre søsken på én gang. Av dem lever de fleste ennå, men noen er sovnet inn.  7 Deretter viste han seg for Jakob, deretter for alle apostlene.  8 Aller sist viste han seg for meg, jeg som bare er et ufullbåret foster.  9 For jeg er den minste av apostlene, jeg er ikke verdig til å kalles apostel, for jeg har forfulgt Guds kirke. 10 Men ved Guds nåde er jeg det jeg er, og hans nåde mot meg har ikke vært bortkastet. For jeg har arbeidet mer enn noen av dem, det vil si ikke jeg, men Guds nåde som er med meg. 11 Men enten det er jeg eller de andre – dette forkynner vi, og dette har dere tatt imot i tro.</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nb-NO" i="0" u="sng" dirty="0"/>
          </a:p>
          <a:p>
            <a:pPr marL="228600" marR="0" indent="-228600" algn="l" defTabSz="914400" rtl="0" eaLnBrk="1" fontAlgn="auto" latinLnBrk="0" hangingPunct="1">
              <a:lnSpc>
                <a:spcPct val="100000"/>
              </a:lnSpc>
              <a:spcBef>
                <a:spcPts val="0"/>
              </a:spcBef>
              <a:spcAft>
                <a:spcPts val="0"/>
              </a:spcAft>
              <a:buClrTx/>
              <a:buSzTx/>
              <a:buFontTx/>
              <a:buNone/>
              <a:tabLst/>
              <a:defRPr/>
            </a:pPr>
            <a:r>
              <a:rPr lang="nb-NO" baseline="0" dirty="0"/>
              <a:t>Bilde: https://media.filmweb.no/kinofilmer.aspx?fnum=UIP20150547</a:t>
            </a:r>
          </a:p>
          <a:p>
            <a:pPr marL="228600" marR="0" indent="-228600" algn="l" defTabSz="914400" rtl="0" eaLnBrk="1" fontAlgn="auto" latinLnBrk="0" hangingPunct="1">
              <a:lnSpc>
                <a:spcPct val="100000"/>
              </a:lnSpc>
              <a:spcBef>
                <a:spcPts val="0"/>
              </a:spcBef>
              <a:spcAft>
                <a:spcPts val="0"/>
              </a:spcAft>
              <a:buClrTx/>
              <a:buSzTx/>
              <a:buFontTx/>
              <a:buNone/>
              <a:tabLst/>
              <a:defRPr/>
            </a:pPr>
            <a:endParaRPr lang="nb-NO" i="0" u="sng" dirty="0"/>
          </a:p>
          <a:p>
            <a:pPr marL="228600" marR="0" indent="-228600" algn="l" defTabSz="914400" rtl="0" eaLnBrk="1" fontAlgn="auto" latinLnBrk="0" hangingPunct="1">
              <a:lnSpc>
                <a:spcPct val="100000"/>
              </a:lnSpc>
              <a:spcBef>
                <a:spcPts val="0"/>
              </a:spcBef>
              <a:spcAft>
                <a:spcPts val="0"/>
              </a:spcAft>
              <a:buClrTx/>
              <a:buSzTx/>
              <a:buFontTx/>
              <a:buNone/>
              <a:tabLst/>
              <a:defRPr/>
            </a:pPr>
            <a:endParaRPr lang="nb-NO" i="0" u="sng" dirty="0"/>
          </a:p>
          <a:p>
            <a:pPr marL="228600" marR="0" lvl="0" indent="-228600" algn="l" defTabSz="914400" rtl="0" eaLnBrk="1" fontAlgn="auto" latinLnBrk="0" hangingPunct="1">
              <a:lnSpc>
                <a:spcPct val="100000"/>
              </a:lnSpc>
              <a:spcBef>
                <a:spcPts val="0"/>
              </a:spcBef>
              <a:spcAft>
                <a:spcPts val="0"/>
              </a:spcAft>
              <a:buClrTx/>
              <a:buSzTx/>
              <a:buFontTx/>
              <a:buNone/>
              <a:tabLst/>
              <a:defRPr/>
            </a:pPr>
            <a:r>
              <a:rPr lang="nb-NO" baseline="0" dirty="0"/>
              <a:t>Denne ressursen er utarbeidet av Britt-Ellen S. Birkeland for </a:t>
            </a:r>
            <a:r>
              <a:rPr lang="nb-NO" baseline="0" dirty="0" err="1"/>
              <a:t>Damaris</a:t>
            </a:r>
            <a:r>
              <a:rPr lang="nb-NO" baseline="0" dirty="0"/>
              <a:t> Skole </a:t>
            </a:r>
            <a:r>
              <a:rPr lang="nb-NO" baseline="0" dirty="0" err="1"/>
              <a:t>Grs</a:t>
            </a:r>
            <a:endParaRPr lang="nb-NO" baseline="0"/>
          </a:p>
          <a:p>
            <a:pPr marL="228600" marR="0" indent="-228600" algn="l" defTabSz="914400" rtl="0" eaLnBrk="1" fontAlgn="auto" latinLnBrk="0" hangingPunct="1">
              <a:lnSpc>
                <a:spcPct val="100000"/>
              </a:lnSpc>
              <a:spcBef>
                <a:spcPts val="0"/>
              </a:spcBef>
              <a:spcAft>
                <a:spcPts val="0"/>
              </a:spcAft>
              <a:buClrTx/>
              <a:buSzTx/>
              <a:buFontTx/>
              <a:buNone/>
              <a:tabLst/>
              <a:defRPr/>
            </a:pPr>
            <a:endParaRPr lang="nb-NO" i="0" u="sng" dirty="0"/>
          </a:p>
          <a:p>
            <a:endParaRPr lang="nb-NO" dirty="0"/>
          </a:p>
        </p:txBody>
      </p:sp>
      <p:sp>
        <p:nvSpPr>
          <p:cNvPr id="4" name="Plassholder for lysbildenummer 3"/>
          <p:cNvSpPr>
            <a:spLocks noGrp="1"/>
          </p:cNvSpPr>
          <p:nvPr>
            <p:ph type="sldNum" sz="quarter" idx="10"/>
          </p:nvPr>
        </p:nvSpPr>
        <p:spPr/>
        <p:txBody>
          <a:bodyPr/>
          <a:lstStyle/>
          <a:p>
            <a:fld id="{1E258C90-666D-4224-BCA2-365A5800F6DE}" type="slidenum">
              <a:rPr lang="en-GB" smtClean="0"/>
              <a:pPr/>
              <a:t>6</a:t>
            </a:fld>
            <a:endParaRPr lang="en-GB"/>
          </a:p>
        </p:txBody>
      </p:sp>
    </p:spTree>
    <p:extLst>
      <p:ext uri="{BB962C8B-B14F-4D97-AF65-F5344CB8AC3E}">
        <p14:creationId xmlns:p14="http://schemas.microsoft.com/office/powerpoint/2010/main" val="4013907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endParaRPr lang="en-GB"/>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GB"/>
          </a:p>
        </p:txBody>
      </p:sp>
      <p:sp>
        <p:nvSpPr>
          <p:cNvPr id="4" name="Plassholder for dato 3"/>
          <p:cNvSpPr>
            <a:spLocks noGrp="1"/>
          </p:cNvSpPr>
          <p:nvPr>
            <p:ph type="dt" sz="half" idx="10"/>
          </p:nvPr>
        </p:nvSpPr>
        <p:spPr/>
        <p:txBody>
          <a:bodyPr/>
          <a:lstStyle/>
          <a:p>
            <a:fld id="{948A2B68-38F8-443D-8027-5E73054DCA88}" type="datetimeFigureOut">
              <a:rPr lang="en-GB" smtClean="0"/>
              <a:pPr/>
              <a:t>14/10/2016</a:t>
            </a:fld>
            <a:endParaRPr lang="en-GB" dirty="0"/>
          </a:p>
        </p:txBody>
      </p:sp>
      <p:sp>
        <p:nvSpPr>
          <p:cNvPr id="5" name="Plassholder for bunntekst 4"/>
          <p:cNvSpPr>
            <a:spLocks noGrp="1"/>
          </p:cNvSpPr>
          <p:nvPr>
            <p:ph type="ftr" sz="quarter" idx="11"/>
          </p:nvPr>
        </p:nvSpPr>
        <p:spPr/>
        <p:txBody>
          <a:bodyPr/>
          <a:lstStyle/>
          <a:p>
            <a:endParaRPr lang="en-GB" dirty="0"/>
          </a:p>
        </p:txBody>
      </p:sp>
      <p:sp>
        <p:nvSpPr>
          <p:cNvPr id="6" name="Plassholder for lysbildenummer 5"/>
          <p:cNvSpPr>
            <a:spLocks noGrp="1"/>
          </p:cNvSpPr>
          <p:nvPr>
            <p:ph type="sldNum" sz="quarter" idx="12"/>
          </p:nvPr>
        </p:nvSpPr>
        <p:spPr/>
        <p:txBody>
          <a:bodyPr/>
          <a:lstStyle/>
          <a:p>
            <a:fld id="{E2AAC3AA-F324-47DA-AC2D-FE8F1C6F842B}" type="slidenum">
              <a:rPr lang="en-GB" smtClean="0"/>
              <a:pPr/>
              <a:t>‹#›</a:t>
            </a:fld>
            <a:endParaRPr lang="en-GB" dirty="0"/>
          </a:p>
        </p:txBody>
      </p:sp>
    </p:spTree>
    <p:extLst>
      <p:ext uri="{BB962C8B-B14F-4D97-AF65-F5344CB8AC3E}">
        <p14:creationId xmlns:p14="http://schemas.microsoft.com/office/powerpoint/2010/main" val="3369448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GB"/>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dato 3"/>
          <p:cNvSpPr>
            <a:spLocks noGrp="1"/>
          </p:cNvSpPr>
          <p:nvPr>
            <p:ph type="dt" sz="half" idx="10"/>
          </p:nvPr>
        </p:nvSpPr>
        <p:spPr/>
        <p:txBody>
          <a:bodyPr/>
          <a:lstStyle/>
          <a:p>
            <a:fld id="{948A2B68-38F8-443D-8027-5E73054DCA88}" type="datetimeFigureOut">
              <a:rPr lang="en-GB" smtClean="0"/>
              <a:pPr/>
              <a:t>14/10/2016</a:t>
            </a:fld>
            <a:endParaRPr lang="en-GB" dirty="0"/>
          </a:p>
        </p:txBody>
      </p:sp>
      <p:sp>
        <p:nvSpPr>
          <p:cNvPr id="5" name="Plassholder for bunntekst 4"/>
          <p:cNvSpPr>
            <a:spLocks noGrp="1"/>
          </p:cNvSpPr>
          <p:nvPr>
            <p:ph type="ftr" sz="quarter" idx="11"/>
          </p:nvPr>
        </p:nvSpPr>
        <p:spPr/>
        <p:txBody>
          <a:bodyPr/>
          <a:lstStyle/>
          <a:p>
            <a:endParaRPr lang="en-GB" dirty="0"/>
          </a:p>
        </p:txBody>
      </p:sp>
      <p:sp>
        <p:nvSpPr>
          <p:cNvPr id="6" name="Plassholder for lysbildenummer 5"/>
          <p:cNvSpPr>
            <a:spLocks noGrp="1"/>
          </p:cNvSpPr>
          <p:nvPr>
            <p:ph type="sldNum" sz="quarter" idx="12"/>
          </p:nvPr>
        </p:nvSpPr>
        <p:spPr/>
        <p:txBody>
          <a:bodyPr/>
          <a:lstStyle/>
          <a:p>
            <a:fld id="{E2AAC3AA-F324-47DA-AC2D-FE8F1C6F842B}" type="slidenum">
              <a:rPr lang="en-GB" smtClean="0"/>
              <a:pPr/>
              <a:t>‹#›</a:t>
            </a:fld>
            <a:endParaRPr lang="en-GB" dirty="0"/>
          </a:p>
        </p:txBody>
      </p:sp>
    </p:spTree>
    <p:extLst>
      <p:ext uri="{BB962C8B-B14F-4D97-AF65-F5344CB8AC3E}">
        <p14:creationId xmlns:p14="http://schemas.microsoft.com/office/powerpoint/2010/main" val="3535511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a:t>Klikk for å redigere tittelstil</a:t>
            </a:r>
            <a:endParaRPr lang="en-GB"/>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dato 3"/>
          <p:cNvSpPr>
            <a:spLocks noGrp="1"/>
          </p:cNvSpPr>
          <p:nvPr>
            <p:ph type="dt" sz="half" idx="10"/>
          </p:nvPr>
        </p:nvSpPr>
        <p:spPr/>
        <p:txBody>
          <a:bodyPr/>
          <a:lstStyle/>
          <a:p>
            <a:fld id="{948A2B68-38F8-443D-8027-5E73054DCA88}" type="datetimeFigureOut">
              <a:rPr lang="en-GB" smtClean="0"/>
              <a:pPr/>
              <a:t>14/10/2016</a:t>
            </a:fld>
            <a:endParaRPr lang="en-GB" dirty="0"/>
          </a:p>
        </p:txBody>
      </p:sp>
      <p:sp>
        <p:nvSpPr>
          <p:cNvPr id="5" name="Plassholder for bunntekst 4"/>
          <p:cNvSpPr>
            <a:spLocks noGrp="1"/>
          </p:cNvSpPr>
          <p:nvPr>
            <p:ph type="ftr" sz="quarter" idx="11"/>
          </p:nvPr>
        </p:nvSpPr>
        <p:spPr/>
        <p:txBody>
          <a:bodyPr/>
          <a:lstStyle/>
          <a:p>
            <a:endParaRPr lang="en-GB" dirty="0"/>
          </a:p>
        </p:txBody>
      </p:sp>
      <p:sp>
        <p:nvSpPr>
          <p:cNvPr id="6" name="Plassholder for lysbildenummer 5"/>
          <p:cNvSpPr>
            <a:spLocks noGrp="1"/>
          </p:cNvSpPr>
          <p:nvPr>
            <p:ph type="sldNum" sz="quarter" idx="12"/>
          </p:nvPr>
        </p:nvSpPr>
        <p:spPr/>
        <p:txBody>
          <a:bodyPr/>
          <a:lstStyle/>
          <a:p>
            <a:fld id="{E2AAC3AA-F324-47DA-AC2D-FE8F1C6F842B}" type="slidenum">
              <a:rPr lang="en-GB" smtClean="0"/>
              <a:pPr/>
              <a:t>‹#›</a:t>
            </a:fld>
            <a:endParaRPr lang="en-GB" dirty="0"/>
          </a:p>
        </p:txBody>
      </p:sp>
    </p:spTree>
    <p:extLst>
      <p:ext uri="{BB962C8B-B14F-4D97-AF65-F5344CB8AC3E}">
        <p14:creationId xmlns:p14="http://schemas.microsoft.com/office/powerpoint/2010/main" val="3284279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lvl1pPr>
              <a:defRPr sz="6000" b="1"/>
            </a:lvl1pPr>
          </a:lstStyle>
          <a:p>
            <a:r>
              <a:rPr lang="nb-NO"/>
              <a:t>Klikk for å redigere tittelstil</a:t>
            </a:r>
            <a:endParaRPr lang="en-GB" dirty="0"/>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dirty="0"/>
          </a:p>
        </p:txBody>
      </p:sp>
      <p:sp>
        <p:nvSpPr>
          <p:cNvPr id="4" name="Plassholder for dato 3"/>
          <p:cNvSpPr>
            <a:spLocks noGrp="1"/>
          </p:cNvSpPr>
          <p:nvPr>
            <p:ph type="dt" sz="half" idx="10"/>
          </p:nvPr>
        </p:nvSpPr>
        <p:spPr/>
        <p:txBody>
          <a:bodyPr/>
          <a:lstStyle/>
          <a:p>
            <a:fld id="{948A2B68-38F8-443D-8027-5E73054DCA88}" type="datetimeFigureOut">
              <a:rPr lang="en-GB" smtClean="0"/>
              <a:pPr/>
              <a:t>14/10/2016</a:t>
            </a:fld>
            <a:endParaRPr lang="en-GB" dirty="0"/>
          </a:p>
        </p:txBody>
      </p:sp>
      <p:sp>
        <p:nvSpPr>
          <p:cNvPr id="5" name="Plassholder for bunntekst 4"/>
          <p:cNvSpPr>
            <a:spLocks noGrp="1"/>
          </p:cNvSpPr>
          <p:nvPr>
            <p:ph type="ftr" sz="quarter" idx="11"/>
          </p:nvPr>
        </p:nvSpPr>
        <p:spPr/>
        <p:txBody>
          <a:bodyPr/>
          <a:lstStyle/>
          <a:p>
            <a:endParaRPr lang="en-GB" dirty="0"/>
          </a:p>
        </p:txBody>
      </p:sp>
      <p:sp>
        <p:nvSpPr>
          <p:cNvPr id="6" name="Plassholder for lysbildenummer 5"/>
          <p:cNvSpPr>
            <a:spLocks noGrp="1"/>
          </p:cNvSpPr>
          <p:nvPr>
            <p:ph type="sldNum" sz="quarter" idx="12"/>
          </p:nvPr>
        </p:nvSpPr>
        <p:spPr/>
        <p:txBody>
          <a:bodyPr/>
          <a:lstStyle/>
          <a:p>
            <a:fld id="{E2AAC3AA-F324-47DA-AC2D-FE8F1C6F842B}" type="slidenum">
              <a:rPr lang="en-GB" smtClean="0"/>
              <a:pPr/>
              <a:t>‹#›</a:t>
            </a:fld>
            <a:endParaRPr lang="en-GB" dirty="0"/>
          </a:p>
        </p:txBody>
      </p:sp>
    </p:spTree>
    <p:extLst>
      <p:ext uri="{BB962C8B-B14F-4D97-AF65-F5344CB8AC3E}">
        <p14:creationId xmlns:p14="http://schemas.microsoft.com/office/powerpoint/2010/main" val="537232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a:t>Klikk for å redigere tittelstil</a:t>
            </a:r>
            <a:endParaRPr lang="en-GB"/>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948A2B68-38F8-443D-8027-5E73054DCA88}" type="datetimeFigureOut">
              <a:rPr lang="en-GB" smtClean="0"/>
              <a:pPr/>
              <a:t>14/10/2016</a:t>
            </a:fld>
            <a:endParaRPr lang="en-GB" dirty="0"/>
          </a:p>
        </p:txBody>
      </p:sp>
      <p:sp>
        <p:nvSpPr>
          <p:cNvPr id="5" name="Plassholder for bunntekst 4"/>
          <p:cNvSpPr>
            <a:spLocks noGrp="1"/>
          </p:cNvSpPr>
          <p:nvPr>
            <p:ph type="ftr" sz="quarter" idx="11"/>
          </p:nvPr>
        </p:nvSpPr>
        <p:spPr/>
        <p:txBody>
          <a:bodyPr/>
          <a:lstStyle/>
          <a:p>
            <a:endParaRPr lang="en-GB" dirty="0"/>
          </a:p>
        </p:txBody>
      </p:sp>
      <p:sp>
        <p:nvSpPr>
          <p:cNvPr id="6" name="Plassholder for lysbildenummer 5"/>
          <p:cNvSpPr>
            <a:spLocks noGrp="1"/>
          </p:cNvSpPr>
          <p:nvPr>
            <p:ph type="sldNum" sz="quarter" idx="12"/>
          </p:nvPr>
        </p:nvSpPr>
        <p:spPr/>
        <p:txBody>
          <a:bodyPr/>
          <a:lstStyle/>
          <a:p>
            <a:fld id="{E2AAC3AA-F324-47DA-AC2D-FE8F1C6F842B}" type="slidenum">
              <a:rPr lang="en-GB" smtClean="0"/>
              <a:pPr/>
              <a:t>‹#›</a:t>
            </a:fld>
            <a:endParaRPr lang="en-GB" dirty="0"/>
          </a:p>
        </p:txBody>
      </p:sp>
    </p:spTree>
    <p:extLst>
      <p:ext uri="{BB962C8B-B14F-4D97-AF65-F5344CB8AC3E}">
        <p14:creationId xmlns:p14="http://schemas.microsoft.com/office/powerpoint/2010/main" val="535948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GB"/>
          </a:p>
        </p:txBody>
      </p:sp>
      <p:sp>
        <p:nvSpPr>
          <p:cNvPr id="3" name="Plassholder for innhold 2"/>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innhold 3"/>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5" name="Plassholder for dato 4"/>
          <p:cNvSpPr>
            <a:spLocks noGrp="1"/>
          </p:cNvSpPr>
          <p:nvPr>
            <p:ph type="dt" sz="half" idx="10"/>
          </p:nvPr>
        </p:nvSpPr>
        <p:spPr/>
        <p:txBody>
          <a:bodyPr/>
          <a:lstStyle/>
          <a:p>
            <a:fld id="{948A2B68-38F8-443D-8027-5E73054DCA88}" type="datetimeFigureOut">
              <a:rPr lang="en-GB" smtClean="0"/>
              <a:pPr/>
              <a:t>14/10/2016</a:t>
            </a:fld>
            <a:endParaRPr lang="en-GB" dirty="0"/>
          </a:p>
        </p:txBody>
      </p:sp>
      <p:sp>
        <p:nvSpPr>
          <p:cNvPr id="6" name="Plassholder for bunntekst 5"/>
          <p:cNvSpPr>
            <a:spLocks noGrp="1"/>
          </p:cNvSpPr>
          <p:nvPr>
            <p:ph type="ftr" sz="quarter" idx="11"/>
          </p:nvPr>
        </p:nvSpPr>
        <p:spPr/>
        <p:txBody>
          <a:bodyPr/>
          <a:lstStyle/>
          <a:p>
            <a:endParaRPr lang="en-GB" dirty="0"/>
          </a:p>
        </p:txBody>
      </p:sp>
      <p:sp>
        <p:nvSpPr>
          <p:cNvPr id="7" name="Plassholder for lysbildenummer 6"/>
          <p:cNvSpPr>
            <a:spLocks noGrp="1"/>
          </p:cNvSpPr>
          <p:nvPr>
            <p:ph type="sldNum" sz="quarter" idx="12"/>
          </p:nvPr>
        </p:nvSpPr>
        <p:spPr/>
        <p:txBody>
          <a:bodyPr/>
          <a:lstStyle/>
          <a:p>
            <a:fld id="{E2AAC3AA-F324-47DA-AC2D-FE8F1C6F842B}" type="slidenum">
              <a:rPr lang="en-GB" smtClean="0"/>
              <a:pPr/>
              <a:t>‹#›</a:t>
            </a:fld>
            <a:endParaRPr lang="en-GB" dirty="0"/>
          </a:p>
        </p:txBody>
      </p:sp>
    </p:spTree>
    <p:extLst>
      <p:ext uri="{BB962C8B-B14F-4D97-AF65-F5344CB8AC3E}">
        <p14:creationId xmlns:p14="http://schemas.microsoft.com/office/powerpoint/2010/main" val="118141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a:t>Klikk for å redigere tittelstil</a:t>
            </a:r>
            <a:endParaRPr lang="en-GB"/>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7" name="Plassholder for dato 6"/>
          <p:cNvSpPr>
            <a:spLocks noGrp="1"/>
          </p:cNvSpPr>
          <p:nvPr>
            <p:ph type="dt" sz="half" idx="10"/>
          </p:nvPr>
        </p:nvSpPr>
        <p:spPr/>
        <p:txBody>
          <a:bodyPr/>
          <a:lstStyle/>
          <a:p>
            <a:fld id="{948A2B68-38F8-443D-8027-5E73054DCA88}" type="datetimeFigureOut">
              <a:rPr lang="en-GB" smtClean="0"/>
              <a:pPr/>
              <a:t>14/10/2016</a:t>
            </a:fld>
            <a:endParaRPr lang="en-GB" dirty="0"/>
          </a:p>
        </p:txBody>
      </p:sp>
      <p:sp>
        <p:nvSpPr>
          <p:cNvPr id="8" name="Plassholder for bunntekst 7"/>
          <p:cNvSpPr>
            <a:spLocks noGrp="1"/>
          </p:cNvSpPr>
          <p:nvPr>
            <p:ph type="ftr" sz="quarter" idx="11"/>
          </p:nvPr>
        </p:nvSpPr>
        <p:spPr/>
        <p:txBody>
          <a:bodyPr/>
          <a:lstStyle/>
          <a:p>
            <a:endParaRPr lang="en-GB" dirty="0"/>
          </a:p>
        </p:txBody>
      </p:sp>
      <p:sp>
        <p:nvSpPr>
          <p:cNvPr id="9" name="Plassholder for lysbildenummer 8"/>
          <p:cNvSpPr>
            <a:spLocks noGrp="1"/>
          </p:cNvSpPr>
          <p:nvPr>
            <p:ph type="sldNum" sz="quarter" idx="12"/>
          </p:nvPr>
        </p:nvSpPr>
        <p:spPr/>
        <p:txBody>
          <a:bodyPr/>
          <a:lstStyle/>
          <a:p>
            <a:fld id="{E2AAC3AA-F324-47DA-AC2D-FE8F1C6F842B}" type="slidenum">
              <a:rPr lang="en-GB" smtClean="0"/>
              <a:pPr/>
              <a:t>‹#›</a:t>
            </a:fld>
            <a:endParaRPr lang="en-GB" dirty="0"/>
          </a:p>
        </p:txBody>
      </p:sp>
    </p:spTree>
    <p:extLst>
      <p:ext uri="{BB962C8B-B14F-4D97-AF65-F5344CB8AC3E}">
        <p14:creationId xmlns:p14="http://schemas.microsoft.com/office/powerpoint/2010/main" val="3369139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GB"/>
          </a:p>
        </p:txBody>
      </p:sp>
      <p:sp>
        <p:nvSpPr>
          <p:cNvPr id="3" name="Plassholder for dato 2"/>
          <p:cNvSpPr>
            <a:spLocks noGrp="1"/>
          </p:cNvSpPr>
          <p:nvPr>
            <p:ph type="dt" sz="half" idx="10"/>
          </p:nvPr>
        </p:nvSpPr>
        <p:spPr/>
        <p:txBody>
          <a:bodyPr/>
          <a:lstStyle/>
          <a:p>
            <a:fld id="{948A2B68-38F8-443D-8027-5E73054DCA88}" type="datetimeFigureOut">
              <a:rPr lang="en-GB" smtClean="0"/>
              <a:pPr/>
              <a:t>14/10/2016</a:t>
            </a:fld>
            <a:endParaRPr lang="en-GB" dirty="0"/>
          </a:p>
        </p:txBody>
      </p:sp>
      <p:sp>
        <p:nvSpPr>
          <p:cNvPr id="4" name="Plassholder for bunntekst 3"/>
          <p:cNvSpPr>
            <a:spLocks noGrp="1"/>
          </p:cNvSpPr>
          <p:nvPr>
            <p:ph type="ftr" sz="quarter" idx="11"/>
          </p:nvPr>
        </p:nvSpPr>
        <p:spPr/>
        <p:txBody>
          <a:bodyPr/>
          <a:lstStyle/>
          <a:p>
            <a:endParaRPr lang="en-GB" dirty="0"/>
          </a:p>
        </p:txBody>
      </p:sp>
      <p:sp>
        <p:nvSpPr>
          <p:cNvPr id="5" name="Plassholder for lysbildenummer 4"/>
          <p:cNvSpPr>
            <a:spLocks noGrp="1"/>
          </p:cNvSpPr>
          <p:nvPr>
            <p:ph type="sldNum" sz="quarter" idx="12"/>
          </p:nvPr>
        </p:nvSpPr>
        <p:spPr/>
        <p:txBody>
          <a:bodyPr/>
          <a:lstStyle/>
          <a:p>
            <a:fld id="{E2AAC3AA-F324-47DA-AC2D-FE8F1C6F842B}" type="slidenum">
              <a:rPr lang="en-GB" smtClean="0"/>
              <a:pPr/>
              <a:t>‹#›</a:t>
            </a:fld>
            <a:endParaRPr lang="en-GB" dirty="0"/>
          </a:p>
        </p:txBody>
      </p:sp>
    </p:spTree>
    <p:extLst>
      <p:ext uri="{BB962C8B-B14F-4D97-AF65-F5344CB8AC3E}">
        <p14:creationId xmlns:p14="http://schemas.microsoft.com/office/powerpoint/2010/main" val="2209001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948A2B68-38F8-443D-8027-5E73054DCA88}" type="datetimeFigureOut">
              <a:rPr lang="en-GB" smtClean="0"/>
              <a:pPr/>
              <a:t>14/10/2016</a:t>
            </a:fld>
            <a:endParaRPr lang="en-GB" dirty="0"/>
          </a:p>
        </p:txBody>
      </p:sp>
      <p:sp>
        <p:nvSpPr>
          <p:cNvPr id="3" name="Plassholder for bunntekst 2"/>
          <p:cNvSpPr>
            <a:spLocks noGrp="1"/>
          </p:cNvSpPr>
          <p:nvPr>
            <p:ph type="ftr" sz="quarter" idx="11"/>
          </p:nvPr>
        </p:nvSpPr>
        <p:spPr/>
        <p:txBody>
          <a:bodyPr/>
          <a:lstStyle/>
          <a:p>
            <a:endParaRPr lang="en-GB" dirty="0"/>
          </a:p>
        </p:txBody>
      </p:sp>
      <p:sp>
        <p:nvSpPr>
          <p:cNvPr id="4" name="Plassholder for lysbildenummer 3"/>
          <p:cNvSpPr>
            <a:spLocks noGrp="1"/>
          </p:cNvSpPr>
          <p:nvPr>
            <p:ph type="sldNum" sz="quarter" idx="12"/>
          </p:nvPr>
        </p:nvSpPr>
        <p:spPr/>
        <p:txBody>
          <a:bodyPr/>
          <a:lstStyle/>
          <a:p>
            <a:fld id="{E2AAC3AA-F324-47DA-AC2D-FE8F1C6F842B}" type="slidenum">
              <a:rPr lang="en-GB" smtClean="0"/>
              <a:pPr/>
              <a:t>‹#›</a:t>
            </a:fld>
            <a:endParaRPr lang="en-GB" dirty="0"/>
          </a:p>
        </p:txBody>
      </p:sp>
    </p:spTree>
    <p:extLst>
      <p:ext uri="{BB962C8B-B14F-4D97-AF65-F5344CB8AC3E}">
        <p14:creationId xmlns:p14="http://schemas.microsoft.com/office/powerpoint/2010/main" val="2773767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GB"/>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948A2B68-38F8-443D-8027-5E73054DCA88}" type="datetimeFigureOut">
              <a:rPr lang="en-GB" smtClean="0"/>
              <a:pPr/>
              <a:t>14/10/2016</a:t>
            </a:fld>
            <a:endParaRPr lang="en-GB" dirty="0"/>
          </a:p>
        </p:txBody>
      </p:sp>
      <p:sp>
        <p:nvSpPr>
          <p:cNvPr id="6" name="Plassholder for bunntekst 5"/>
          <p:cNvSpPr>
            <a:spLocks noGrp="1"/>
          </p:cNvSpPr>
          <p:nvPr>
            <p:ph type="ftr" sz="quarter" idx="11"/>
          </p:nvPr>
        </p:nvSpPr>
        <p:spPr/>
        <p:txBody>
          <a:bodyPr/>
          <a:lstStyle/>
          <a:p>
            <a:endParaRPr lang="en-GB" dirty="0"/>
          </a:p>
        </p:txBody>
      </p:sp>
      <p:sp>
        <p:nvSpPr>
          <p:cNvPr id="7" name="Plassholder for lysbildenummer 6"/>
          <p:cNvSpPr>
            <a:spLocks noGrp="1"/>
          </p:cNvSpPr>
          <p:nvPr>
            <p:ph type="sldNum" sz="quarter" idx="12"/>
          </p:nvPr>
        </p:nvSpPr>
        <p:spPr/>
        <p:txBody>
          <a:bodyPr/>
          <a:lstStyle/>
          <a:p>
            <a:fld id="{E2AAC3AA-F324-47DA-AC2D-FE8F1C6F842B}" type="slidenum">
              <a:rPr lang="en-GB" smtClean="0"/>
              <a:pPr/>
              <a:t>‹#›</a:t>
            </a:fld>
            <a:endParaRPr lang="en-GB" dirty="0"/>
          </a:p>
        </p:txBody>
      </p:sp>
    </p:spTree>
    <p:extLst>
      <p:ext uri="{BB962C8B-B14F-4D97-AF65-F5344CB8AC3E}">
        <p14:creationId xmlns:p14="http://schemas.microsoft.com/office/powerpoint/2010/main" val="4002137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GB"/>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dirty="0"/>
              <a:t>Klikk ikonet for å legge til et bilde</a:t>
            </a:r>
            <a:endParaRPr lang="en-GB" dirty="0"/>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948A2B68-38F8-443D-8027-5E73054DCA88}" type="datetimeFigureOut">
              <a:rPr lang="en-GB" smtClean="0"/>
              <a:pPr/>
              <a:t>14/10/2016</a:t>
            </a:fld>
            <a:endParaRPr lang="en-GB" dirty="0"/>
          </a:p>
        </p:txBody>
      </p:sp>
      <p:sp>
        <p:nvSpPr>
          <p:cNvPr id="6" name="Plassholder for bunntekst 5"/>
          <p:cNvSpPr>
            <a:spLocks noGrp="1"/>
          </p:cNvSpPr>
          <p:nvPr>
            <p:ph type="ftr" sz="quarter" idx="11"/>
          </p:nvPr>
        </p:nvSpPr>
        <p:spPr/>
        <p:txBody>
          <a:bodyPr/>
          <a:lstStyle/>
          <a:p>
            <a:endParaRPr lang="en-GB" dirty="0"/>
          </a:p>
        </p:txBody>
      </p:sp>
      <p:sp>
        <p:nvSpPr>
          <p:cNvPr id="7" name="Plassholder for lysbildenummer 6"/>
          <p:cNvSpPr>
            <a:spLocks noGrp="1"/>
          </p:cNvSpPr>
          <p:nvPr>
            <p:ph type="sldNum" sz="quarter" idx="12"/>
          </p:nvPr>
        </p:nvSpPr>
        <p:spPr/>
        <p:txBody>
          <a:bodyPr/>
          <a:lstStyle/>
          <a:p>
            <a:fld id="{E2AAC3AA-F324-47DA-AC2D-FE8F1C6F842B}" type="slidenum">
              <a:rPr lang="en-GB" smtClean="0"/>
              <a:pPr/>
              <a:t>‹#›</a:t>
            </a:fld>
            <a:endParaRPr lang="en-GB" dirty="0"/>
          </a:p>
        </p:txBody>
      </p:sp>
    </p:spTree>
    <p:extLst>
      <p:ext uri="{BB962C8B-B14F-4D97-AF65-F5344CB8AC3E}">
        <p14:creationId xmlns:p14="http://schemas.microsoft.com/office/powerpoint/2010/main" val="183583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dirty="0"/>
              <a:t>Hva er det viktigste kristne tror på?</a:t>
            </a:r>
            <a:endParaRPr lang="en-GB" dirty="0"/>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endParaRPr lang="en-GB" dirty="0"/>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A2B68-38F8-443D-8027-5E73054DCA88}" type="datetimeFigureOut">
              <a:rPr lang="en-GB" smtClean="0"/>
              <a:pPr/>
              <a:t>14/10/2016</a:t>
            </a:fld>
            <a:endParaRPr lang="en-GB" dirty="0"/>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AAC3AA-F324-47DA-AC2D-FE8F1C6F842B}" type="slidenum">
              <a:rPr lang="en-GB" smtClean="0"/>
              <a:pPr/>
              <a:t>‹#›</a:t>
            </a:fld>
            <a:endParaRPr lang="en-GB" dirty="0"/>
          </a:p>
        </p:txBody>
      </p:sp>
      <p:pic>
        <p:nvPicPr>
          <p:cNvPr id="7" name="Bild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120993" y="5965976"/>
            <a:ext cx="1690007" cy="691847"/>
          </a:xfrm>
          <a:prstGeom prst="rect">
            <a:avLst/>
          </a:prstGeom>
        </p:spPr>
      </p:pic>
    </p:spTree>
    <p:extLst>
      <p:ext uri="{BB962C8B-B14F-4D97-AF65-F5344CB8AC3E}">
        <p14:creationId xmlns:p14="http://schemas.microsoft.com/office/powerpoint/2010/main" val="3192341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5400" b="1" kern="1200">
          <a:solidFill>
            <a:srgbClr val="7030A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327803" y="0"/>
            <a:ext cx="11576649" cy="1311215"/>
          </a:xfrm>
        </p:spPr>
        <p:txBody>
          <a:bodyPr/>
          <a:lstStyle/>
          <a:p>
            <a:r>
              <a:rPr lang="nb-NO" dirty="0">
                <a:solidFill>
                  <a:schemeClr val="tx2"/>
                </a:solidFill>
              </a:rPr>
              <a:t>Hva skjedde egentlig med Jesus?</a:t>
            </a:r>
            <a:endParaRPr lang="en-GB" dirty="0">
              <a:solidFill>
                <a:schemeClr val="tx2"/>
              </a:solidFill>
            </a:endParaRPr>
          </a:p>
        </p:txBody>
      </p:sp>
      <p:pic>
        <p:nvPicPr>
          <p:cNvPr id="4" name="Bilde 3"/>
          <p:cNvPicPr>
            <a:picLocks noChangeAspect="1"/>
          </p:cNvPicPr>
          <p:nvPr/>
        </p:nvPicPr>
        <p:blipFill rotWithShape="1">
          <a:blip r:embed="rId3" cstate="print">
            <a:extLst>
              <a:ext uri="{28A0092B-C50C-407E-A947-70E740481C1C}">
                <a14:useLocalDpi xmlns:a14="http://schemas.microsoft.com/office/drawing/2010/main" val="0"/>
              </a:ext>
            </a:extLst>
          </a:blip>
          <a:srcRect t="23899" b="27799"/>
          <a:stretch/>
        </p:blipFill>
        <p:spPr>
          <a:xfrm>
            <a:off x="2087592" y="1311215"/>
            <a:ext cx="6883879" cy="4987565"/>
          </a:xfrm>
          <a:prstGeom prst="rect">
            <a:avLst/>
          </a:prstGeom>
        </p:spPr>
      </p:pic>
      <p:sp>
        <p:nvSpPr>
          <p:cNvPr id="5" name="TekstSylinder 4"/>
          <p:cNvSpPr txBox="1"/>
          <p:nvPr/>
        </p:nvSpPr>
        <p:spPr>
          <a:xfrm>
            <a:off x="6749144" y="5769428"/>
            <a:ext cx="2198914" cy="369332"/>
          </a:xfrm>
          <a:prstGeom prst="rect">
            <a:avLst/>
          </a:prstGeom>
          <a:noFill/>
          <a:ln>
            <a:noFill/>
          </a:ln>
        </p:spPr>
        <p:txBody>
          <a:bodyPr wrap="square" rtlCol="0">
            <a:spAutoFit/>
          </a:bodyPr>
          <a:lstStyle/>
          <a:p>
            <a:r>
              <a:rPr lang="nb-NO" dirty="0">
                <a:solidFill>
                  <a:schemeClr val="bg1"/>
                </a:solidFill>
              </a:rPr>
              <a:t>Bilde: </a:t>
            </a:r>
            <a:r>
              <a:rPr lang="nb-NO" dirty="0" err="1">
                <a:solidFill>
                  <a:schemeClr val="bg1"/>
                </a:solidFill>
              </a:rPr>
              <a:t>filmweb.no</a:t>
            </a:r>
            <a:endParaRPr lang="nb-NO" dirty="0">
              <a:solidFill>
                <a:schemeClr val="bg1"/>
              </a:solidFill>
            </a:endParaRPr>
          </a:p>
        </p:txBody>
      </p:sp>
    </p:spTree>
    <p:extLst>
      <p:ext uri="{BB962C8B-B14F-4D97-AF65-F5344CB8AC3E}">
        <p14:creationId xmlns:p14="http://schemas.microsoft.com/office/powerpoint/2010/main" val="2430988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r>
              <a:rPr lang="nb-NO" sz="8800" dirty="0">
                <a:solidFill>
                  <a:schemeClr val="tx2"/>
                </a:solidFill>
              </a:rPr>
              <a:t>1. Jesus døde </a:t>
            </a:r>
            <a:endParaRPr lang="en-GB" sz="8800" dirty="0">
              <a:solidFill>
                <a:schemeClr val="tx2"/>
              </a:solidFill>
            </a:endParaRPr>
          </a:p>
        </p:txBody>
      </p:sp>
      <p:sp>
        <p:nvSpPr>
          <p:cNvPr id="5" name="Plassholder for innhold 4"/>
          <p:cNvSpPr>
            <a:spLocks noGrp="1"/>
          </p:cNvSpPr>
          <p:nvPr>
            <p:ph sz="half" idx="2"/>
          </p:nvPr>
        </p:nvSpPr>
        <p:spPr>
          <a:xfrm>
            <a:off x="6172200" y="1825625"/>
            <a:ext cx="5734050" cy="4351338"/>
          </a:xfrm>
        </p:spPr>
        <p:txBody>
          <a:bodyPr/>
          <a:lstStyle/>
          <a:p>
            <a:pPr marL="0" indent="0">
              <a:buNone/>
            </a:pPr>
            <a:r>
              <a:rPr lang="nb-NO" sz="3600" b="1" dirty="0">
                <a:solidFill>
                  <a:schemeClr val="tx2"/>
                </a:solidFill>
              </a:rPr>
              <a:t>Hvorfor døde Jesus?</a:t>
            </a:r>
          </a:p>
          <a:p>
            <a:pPr lvl="1"/>
            <a:r>
              <a:rPr lang="nb-NO" sz="3200" dirty="0">
                <a:solidFill>
                  <a:schemeClr val="tx2"/>
                </a:solidFill>
              </a:rPr>
              <a:t>for våre synder</a:t>
            </a:r>
          </a:p>
          <a:p>
            <a:pPr lvl="1"/>
            <a:r>
              <a:rPr lang="nb-NO" sz="3200" dirty="0">
                <a:solidFill>
                  <a:schemeClr val="tx2"/>
                </a:solidFill>
              </a:rPr>
              <a:t>etter skriftene</a:t>
            </a:r>
          </a:p>
          <a:p>
            <a:endParaRPr lang="nb-NO" sz="3200" dirty="0">
              <a:solidFill>
                <a:schemeClr val="tx2"/>
              </a:solidFill>
            </a:endParaRPr>
          </a:p>
          <a:p>
            <a:pPr marL="0" indent="0">
              <a:buNone/>
            </a:pPr>
            <a:r>
              <a:rPr lang="nb-NO" sz="3200" b="1" dirty="0">
                <a:solidFill>
                  <a:schemeClr val="tx2"/>
                </a:solidFill>
              </a:rPr>
              <a:t>Hva er beviset for at han døde?</a:t>
            </a:r>
          </a:p>
          <a:p>
            <a:pPr marL="0" indent="0">
              <a:buNone/>
            </a:pPr>
            <a:endParaRPr lang="nb-NO" dirty="0"/>
          </a:p>
          <a:p>
            <a:pPr marL="0" indent="0">
              <a:buNone/>
            </a:pPr>
            <a:endParaRPr lang="nb-NO" dirty="0"/>
          </a:p>
        </p:txBody>
      </p:sp>
      <p:pic>
        <p:nvPicPr>
          <p:cNvPr id="1026" name="Picture 2" descr="http://media.filmweb.no/ikoner/uip/UIP20150547/20.jpg"/>
          <p:cNvPicPr>
            <a:picLocks noGrp="1" noChangeAspect="1" noChangeArrowheads="1"/>
          </p:cNvPicPr>
          <p:nvPr>
            <p:ph sz="half" idx="1"/>
          </p:nvPr>
        </p:nvPicPr>
        <p:blipFill rotWithShape="1">
          <a:blip r:embed="rId3" cstate="print">
            <a:extLst>
              <a:ext uri="{28A0092B-C50C-407E-A947-70E740481C1C}">
                <a14:useLocalDpi xmlns:a14="http://schemas.microsoft.com/office/drawing/2010/main" val="0"/>
              </a:ext>
            </a:extLst>
          </a:blip>
          <a:srcRect r="29008"/>
          <a:stretch/>
        </p:blipFill>
        <p:spPr bwMode="auto">
          <a:xfrm>
            <a:off x="385508" y="1825625"/>
            <a:ext cx="5532213" cy="3896363"/>
          </a:xfrm>
          <a:prstGeom prst="rect">
            <a:avLst/>
          </a:prstGeom>
          <a:noFill/>
          <a:extLst>
            <a:ext uri="{909E8E84-426E-40DD-AFC4-6F175D3DCCD1}">
              <a14:hiddenFill xmlns:a14="http://schemas.microsoft.com/office/drawing/2010/main">
                <a:solidFill>
                  <a:srgbClr val="FFFFFF"/>
                </a:solidFill>
              </a14:hiddenFill>
            </a:ext>
          </a:extLst>
        </p:spPr>
      </p:pic>
      <p:sp>
        <p:nvSpPr>
          <p:cNvPr id="6" name="Rektangel 5"/>
          <p:cNvSpPr/>
          <p:nvPr/>
        </p:nvSpPr>
        <p:spPr>
          <a:xfrm>
            <a:off x="3984122" y="5225534"/>
            <a:ext cx="1828899" cy="369332"/>
          </a:xfrm>
          <a:prstGeom prst="rect">
            <a:avLst/>
          </a:prstGeom>
        </p:spPr>
        <p:txBody>
          <a:bodyPr wrap="none">
            <a:spAutoFit/>
          </a:bodyPr>
          <a:lstStyle/>
          <a:p>
            <a:r>
              <a:rPr lang="nb-NO" dirty="0">
                <a:solidFill>
                  <a:schemeClr val="bg1"/>
                </a:solidFill>
              </a:rPr>
              <a:t>Bilde: </a:t>
            </a:r>
            <a:r>
              <a:rPr lang="nb-NO" dirty="0" err="1">
                <a:solidFill>
                  <a:schemeClr val="bg1"/>
                </a:solidFill>
              </a:rPr>
              <a:t>filmweb.no</a:t>
            </a:r>
            <a:endParaRPr lang="nb-NO" dirty="0">
              <a:solidFill>
                <a:schemeClr val="bg1"/>
              </a:solidFill>
            </a:endParaRPr>
          </a:p>
        </p:txBody>
      </p:sp>
    </p:spTree>
    <p:extLst>
      <p:ext uri="{BB962C8B-B14F-4D97-AF65-F5344CB8AC3E}">
        <p14:creationId xmlns:p14="http://schemas.microsoft.com/office/powerpoint/2010/main" val="3147424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r>
              <a:rPr lang="nb-NO" sz="8800" dirty="0">
                <a:solidFill>
                  <a:schemeClr val="tx2"/>
                </a:solidFill>
              </a:rPr>
              <a:t>2. Jesus ble begravet</a:t>
            </a:r>
            <a:endParaRPr lang="en-GB" sz="8800" dirty="0">
              <a:solidFill>
                <a:schemeClr val="tx2"/>
              </a:solidFill>
            </a:endParaRPr>
          </a:p>
        </p:txBody>
      </p:sp>
      <p:pic>
        <p:nvPicPr>
          <p:cNvPr id="7" name="Plassholder for innhold 6" descr="Jesu grav fra flickr 2.jpg"/>
          <p:cNvPicPr>
            <a:picLocks noGrp="1" noChangeAspect="1"/>
          </p:cNvPicPr>
          <p:nvPr>
            <p:ph sz="half" idx="2"/>
          </p:nvPr>
        </p:nvPicPr>
        <p:blipFill>
          <a:blip r:embed="rId3" cstate="print"/>
          <a:stretch>
            <a:fillRect/>
          </a:stretch>
        </p:blipFill>
        <p:spPr>
          <a:xfrm>
            <a:off x="3440861" y="1908726"/>
            <a:ext cx="5481637" cy="4105937"/>
          </a:xfrm>
        </p:spPr>
      </p:pic>
      <p:sp>
        <p:nvSpPr>
          <p:cNvPr id="4" name="Rektangel 3"/>
          <p:cNvSpPr/>
          <p:nvPr/>
        </p:nvSpPr>
        <p:spPr>
          <a:xfrm>
            <a:off x="7148373" y="5607972"/>
            <a:ext cx="1663148" cy="369332"/>
          </a:xfrm>
          <a:prstGeom prst="rect">
            <a:avLst/>
          </a:prstGeom>
        </p:spPr>
        <p:txBody>
          <a:bodyPr wrap="none">
            <a:spAutoFit/>
          </a:bodyPr>
          <a:lstStyle/>
          <a:p>
            <a:r>
              <a:rPr lang="nb-NO" dirty="0">
                <a:solidFill>
                  <a:schemeClr val="bg1"/>
                </a:solidFill>
              </a:rPr>
              <a:t>Bilde: </a:t>
            </a:r>
            <a:r>
              <a:rPr lang="nb-NO" dirty="0" err="1">
                <a:solidFill>
                  <a:schemeClr val="bg1"/>
                </a:solidFill>
              </a:rPr>
              <a:t>flickr.com</a:t>
            </a:r>
            <a:endParaRPr lang="nb-NO" dirty="0">
              <a:solidFill>
                <a:schemeClr val="bg1"/>
              </a:solidFill>
            </a:endParaRPr>
          </a:p>
        </p:txBody>
      </p:sp>
    </p:spTree>
    <p:extLst>
      <p:ext uri="{BB962C8B-B14F-4D97-AF65-F5344CB8AC3E}">
        <p14:creationId xmlns:p14="http://schemas.microsoft.com/office/powerpoint/2010/main" val="1553013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r>
              <a:rPr lang="nb-NO" sz="8800" dirty="0">
                <a:solidFill>
                  <a:schemeClr val="tx2"/>
                </a:solidFill>
              </a:rPr>
              <a:t>3. Jesus stod opp</a:t>
            </a:r>
            <a:endParaRPr lang="en-GB" sz="8800" dirty="0">
              <a:solidFill>
                <a:schemeClr val="tx2"/>
              </a:solidFill>
            </a:endParaRPr>
          </a:p>
        </p:txBody>
      </p:sp>
      <p:pic>
        <p:nvPicPr>
          <p:cNvPr id="5" name="Plassholder for innhold 4" descr="Jesu grav er tom fra flickr.jpg"/>
          <p:cNvPicPr>
            <a:picLocks noGrp="1" noChangeAspect="1"/>
          </p:cNvPicPr>
          <p:nvPr>
            <p:ph sz="half" idx="1"/>
          </p:nvPr>
        </p:nvPicPr>
        <p:blipFill>
          <a:blip r:embed="rId3" cstate="print"/>
          <a:stretch>
            <a:fillRect/>
          </a:stretch>
        </p:blipFill>
        <p:spPr>
          <a:xfrm>
            <a:off x="2717260" y="2456841"/>
            <a:ext cx="6721476" cy="3716843"/>
          </a:xfrm>
        </p:spPr>
      </p:pic>
      <p:sp>
        <p:nvSpPr>
          <p:cNvPr id="4" name="Plassholder for innhold 3"/>
          <p:cNvSpPr>
            <a:spLocks noGrp="1"/>
          </p:cNvSpPr>
          <p:nvPr>
            <p:ph sz="half" idx="2"/>
          </p:nvPr>
        </p:nvSpPr>
        <p:spPr>
          <a:xfrm>
            <a:off x="1155940" y="1713436"/>
            <a:ext cx="10437962" cy="934828"/>
          </a:xfrm>
        </p:spPr>
        <p:txBody>
          <a:bodyPr/>
          <a:lstStyle/>
          <a:p>
            <a:pPr marL="0" indent="0">
              <a:buNone/>
            </a:pPr>
            <a:r>
              <a:rPr lang="nb-NO" b="1" dirty="0">
                <a:solidFill>
                  <a:schemeClr val="tx2"/>
                </a:solidFill>
              </a:rPr>
              <a:t>Hva skjedde egentlig med Jesu kropp etter begravelsen?</a:t>
            </a:r>
          </a:p>
          <a:p>
            <a:pPr marL="0" indent="0">
              <a:buNone/>
            </a:pPr>
            <a:endParaRPr lang="en-GB" dirty="0"/>
          </a:p>
        </p:txBody>
      </p:sp>
      <p:sp>
        <p:nvSpPr>
          <p:cNvPr id="6" name="Rektangel 5"/>
          <p:cNvSpPr/>
          <p:nvPr/>
        </p:nvSpPr>
        <p:spPr>
          <a:xfrm>
            <a:off x="7562441" y="5711489"/>
            <a:ext cx="1663148" cy="369332"/>
          </a:xfrm>
          <a:prstGeom prst="rect">
            <a:avLst/>
          </a:prstGeom>
        </p:spPr>
        <p:txBody>
          <a:bodyPr wrap="none">
            <a:spAutoFit/>
          </a:bodyPr>
          <a:lstStyle/>
          <a:p>
            <a:r>
              <a:rPr lang="nb-NO" dirty="0">
                <a:solidFill>
                  <a:schemeClr val="bg1"/>
                </a:solidFill>
              </a:rPr>
              <a:t>Bilde: </a:t>
            </a:r>
            <a:r>
              <a:rPr lang="nb-NO" dirty="0" err="1">
                <a:solidFill>
                  <a:schemeClr val="bg1"/>
                </a:solidFill>
              </a:rPr>
              <a:t>flickr.com</a:t>
            </a:r>
            <a:endParaRPr lang="nb-NO" dirty="0">
              <a:solidFill>
                <a:schemeClr val="bg1"/>
              </a:solidFill>
            </a:endParaRPr>
          </a:p>
        </p:txBody>
      </p:sp>
    </p:spTree>
    <p:extLst>
      <p:ext uri="{BB962C8B-B14F-4D97-AF65-F5344CB8AC3E}">
        <p14:creationId xmlns:p14="http://schemas.microsoft.com/office/powerpoint/2010/main" val="1215499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8800" dirty="0">
                <a:solidFill>
                  <a:schemeClr val="tx2">
                    <a:lumMod val="95000"/>
                    <a:lumOff val="5000"/>
                  </a:schemeClr>
                </a:solidFill>
              </a:rPr>
              <a:t>4. Jesus viste seg</a:t>
            </a:r>
            <a:endParaRPr lang="en-GB" sz="8800" dirty="0">
              <a:solidFill>
                <a:schemeClr val="tx2">
                  <a:lumMod val="95000"/>
                  <a:lumOff val="5000"/>
                </a:schemeClr>
              </a:solidFill>
            </a:endParaRPr>
          </a:p>
        </p:txBody>
      </p:sp>
      <p:pic>
        <p:nvPicPr>
          <p:cNvPr id="5" name="Plassholder for innhold 4" descr="Jesus er oppstått og viser seg fra flickr.jpg"/>
          <p:cNvPicPr>
            <a:picLocks noGrp="1" noChangeAspect="1"/>
          </p:cNvPicPr>
          <p:nvPr>
            <p:ph sz="half" idx="1"/>
          </p:nvPr>
        </p:nvPicPr>
        <p:blipFill>
          <a:blip r:embed="rId3" cstate="print"/>
          <a:stretch>
            <a:fillRect/>
          </a:stretch>
        </p:blipFill>
        <p:spPr>
          <a:xfrm>
            <a:off x="1238249" y="1635476"/>
            <a:ext cx="4348331" cy="4403374"/>
          </a:xfrm>
        </p:spPr>
      </p:pic>
      <p:sp>
        <p:nvSpPr>
          <p:cNvPr id="6" name="Plassholder for innhold 5"/>
          <p:cNvSpPr>
            <a:spLocks noGrp="1"/>
          </p:cNvSpPr>
          <p:nvPr>
            <p:ph sz="half" idx="2"/>
          </p:nvPr>
        </p:nvSpPr>
        <p:spPr>
          <a:xfrm>
            <a:off x="5981700" y="3562349"/>
            <a:ext cx="5715000" cy="1928813"/>
          </a:xfrm>
        </p:spPr>
        <p:txBody>
          <a:bodyPr>
            <a:normAutofit/>
          </a:bodyPr>
          <a:lstStyle/>
          <a:p>
            <a:pPr>
              <a:buNone/>
            </a:pPr>
            <a:r>
              <a:rPr lang="nb-NO" sz="3600" dirty="0">
                <a:solidFill>
                  <a:schemeClr val="tx2">
                    <a:lumMod val="95000"/>
                    <a:lumOff val="5000"/>
                  </a:schemeClr>
                </a:solidFill>
              </a:rPr>
              <a:t>Beviset for at Jesus stod opp, er at Han viste seg!</a:t>
            </a:r>
          </a:p>
        </p:txBody>
      </p:sp>
      <p:sp>
        <p:nvSpPr>
          <p:cNvPr id="7" name="Rektangel 6"/>
          <p:cNvSpPr/>
          <p:nvPr/>
        </p:nvSpPr>
        <p:spPr>
          <a:xfrm>
            <a:off x="3801324" y="5538961"/>
            <a:ext cx="1663148" cy="369332"/>
          </a:xfrm>
          <a:prstGeom prst="rect">
            <a:avLst/>
          </a:prstGeom>
        </p:spPr>
        <p:txBody>
          <a:bodyPr wrap="none">
            <a:spAutoFit/>
          </a:bodyPr>
          <a:lstStyle/>
          <a:p>
            <a:r>
              <a:rPr lang="nb-NO" dirty="0">
                <a:solidFill>
                  <a:schemeClr val="bg1"/>
                </a:solidFill>
              </a:rPr>
              <a:t>Bilde: </a:t>
            </a:r>
            <a:r>
              <a:rPr lang="nb-NO" dirty="0" err="1">
                <a:solidFill>
                  <a:schemeClr val="bg1"/>
                </a:solidFill>
              </a:rPr>
              <a:t>flickr.com</a:t>
            </a:r>
            <a:endParaRPr lang="nb-NO" dirty="0">
              <a:solidFill>
                <a:schemeClr val="bg1"/>
              </a:solidFill>
            </a:endParaRPr>
          </a:p>
        </p:txBody>
      </p:sp>
    </p:spTree>
    <p:extLst>
      <p:ext uri="{BB962C8B-B14F-4D97-AF65-F5344CB8AC3E}">
        <p14:creationId xmlns:p14="http://schemas.microsoft.com/office/powerpoint/2010/main" val="2600774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normAutofit/>
          </a:bodyPr>
          <a:lstStyle/>
          <a:p>
            <a:r>
              <a:rPr lang="nb-NO" dirty="0">
                <a:solidFill>
                  <a:schemeClr val="tx2">
                    <a:lumMod val="95000"/>
                    <a:lumOff val="5000"/>
                  </a:schemeClr>
                </a:solidFill>
              </a:rPr>
              <a:t>Hva skjedde egentlig med Jesus?</a:t>
            </a:r>
          </a:p>
        </p:txBody>
      </p:sp>
      <p:sp>
        <p:nvSpPr>
          <p:cNvPr id="6" name="Plassholder for innhold 5"/>
          <p:cNvSpPr>
            <a:spLocks noGrp="1"/>
          </p:cNvSpPr>
          <p:nvPr>
            <p:ph idx="1"/>
          </p:nvPr>
        </p:nvSpPr>
        <p:spPr/>
        <p:txBody>
          <a:bodyPr>
            <a:noAutofit/>
          </a:bodyPr>
          <a:lstStyle/>
          <a:p>
            <a:pPr>
              <a:buNone/>
            </a:pPr>
            <a:r>
              <a:rPr lang="nb-NO" sz="3200" b="1" dirty="0">
                <a:solidFill>
                  <a:schemeClr val="tx2">
                    <a:lumMod val="95000"/>
                    <a:lumOff val="5000"/>
                  </a:schemeClr>
                </a:solidFill>
              </a:rPr>
              <a:t>Hovedbudskapet i evangeliet er:</a:t>
            </a:r>
          </a:p>
          <a:p>
            <a:r>
              <a:rPr lang="nb-NO" sz="3200" b="1" i="1" dirty="0">
                <a:solidFill>
                  <a:srgbClr val="FF0000"/>
                </a:solidFill>
              </a:rPr>
              <a:t>at Kristus døde for våre synder etter skriftene</a:t>
            </a:r>
          </a:p>
          <a:p>
            <a:r>
              <a:rPr lang="nb-NO" sz="3200" b="1" i="1" dirty="0">
                <a:solidFill>
                  <a:srgbClr val="FF0000"/>
                </a:solidFill>
              </a:rPr>
              <a:t>at han ble </a:t>
            </a:r>
            <a:r>
              <a:rPr lang="nb-NO" sz="3200" b="1" i="1" dirty="0" err="1">
                <a:solidFill>
                  <a:srgbClr val="FF0000"/>
                </a:solidFill>
              </a:rPr>
              <a:t>begravet</a:t>
            </a:r>
            <a:endParaRPr lang="nb-NO" sz="3200" b="1" i="1" dirty="0">
              <a:solidFill>
                <a:srgbClr val="FF0000"/>
              </a:solidFill>
            </a:endParaRPr>
          </a:p>
          <a:p>
            <a:r>
              <a:rPr lang="nb-NO" sz="3200" b="1" i="1" dirty="0">
                <a:solidFill>
                  <a:srgbClr val="FF0000"/>
                </a:solidFill>
              </a:rPr>
              <a:t>at han stod opp</a:t>
            </a:r>
          </a:p>
          <a:p>
            <a:r>
              <a:rPr lang="nb-NO" sz="3200" b="1" i="1" dirty="0">
                <a:solidFill>
                  <a:srgbClr val="FF0000"/>
                </a:solidFill>
              </a:rPr>
              <a:t> at han viste seg</a:t>
            </a:r>
          </a:p>
          <a:p>
            <a:pPr>
              <a:buNone/>
            </a:pPr>
            <a:endParaRPr lang="nb-NO" sz="3200" b="1" dirty="0">
              <a:solidFill>
                <a:schemeClr val="tx2">
                  <a:lumMod val="95000"/>
                  <a:lumOff val="5000"/>
                </a:schemeClr>
              </a:solidFill>
            </a:endParaRPr>
          </a:p>
          <a:p>
            <a:pPr>
              <a:buNone/>
            </a:pPr>
            <a:r>
              <a:rPr lang="nb-NO" sz="3200" b="1" dirty="0">
                <a:solidFill>
                  <a:schemeClr val="tx2">
                    <a:lumMod val="95000"/>
                    <a:lumOff val="5000"/>
                  </a:schemeClr>
                </a:solidFill>
              </a:rPr>
              <a:t>Dette forkynner vi, </a:t>
            </a:r>
            <a:br>
              <a:rPr lang="nb-NO" sz="3200" b="1" dirty="0">
                <a:solidFill>
                  <a:schemeClr val="tx2">
                    <a:lumMod val="95000"/>
                    <a:lumOff val="5000"/>
                  </a:schemeClr>
                </a:solidFill>
              </a:rPr>
            </a:br>
            <a:r>
              <a:rPr lang="nb-NO" sz="3200" b="1" dirty="0">
                <a:solidFill>
                  <a:schemeClr val="tx2">
                    <a:lumMod val="95000"/>
                    <a:lumOff val="5000"/>
                  </a:schemeClr>
                </a:solidFill>
              </a:rPr>
              <a:t>og dette kan dere ta imot i tro! </a:t>
            </a:r>
            <a:r>
              <a:rPr lang="nb-NO" sz="3200" dirty="0">
                <a:solidFill>
                  <a:schemeClr val="tx2">
                    <a:lumMod val="95000"/>
                    <a:lumOff val="5000"/>
                  </a:schemeClr>
                </a:solidFill>
              </a:rPr>
              <a:t>	</a:t>
            </a:r>
            <a:r>
              <a:rPr lang="nb-NO" sz="2400" dirty="0">
                <a:solidFill>
                  <a:schemeClr val="tx2">
                    <a:lumMod val="95000"/>
                    <a:lumOff val="5000"/>
                  </a:schemeClr>
                </a:solidFill>
              </a:rPr>
              <a:t>Les mer i 1. Kor. 15,1-11</a:t>
            </a:r>
            <a:endParaRPr lang="nb-NO" sz="3200" dirty="0">
              <a:solidFill>
                <a:schemeClr val="tx2">
                  <a:lumMod val="95000"/>
                  <a:lumOff val="5000"/>
                </a:schemeClr>
              </a:solidFill>
            </a:endParaRPr>
          </a:p>
        </p:txBody>
      </p:sp>
      <p:pic>
        <p:nvPicPr>
          <p:cNvPr id="8" name="Bilde 7"/>
          <p:cNvPicPr>
            <a:picLocks noChangeAspect="1"/>
          </p:cNvPicPr>
          <p:nvPr/>
        </p:nvPicPr>
        <p:blipFill rotWithShape="1">
          <a:blip r:embed="rId3" cstate="print">
            <a:extLst>
              <a:ext uri="{28A0092B-C50C-407E-A947-70E740481C1C}">
                <a14:useLocalDpi xmlns:a14="http://schemas.microsoft.com/office/drawing/2010/main" val="0"/>
              </a:ext>
            </a:extLst>
          </a:blip>
          <a:srcRect t="23899" b="27799"/>
          <a:stretch/>
        </p:blipFill>
        <p:spPr>
          <a:xfrm>
            <a:off x="6983443" y="2895600"/>
            <a:ext cx="3513914" cy="2545930"/>
          </a:xfrm>
          <a:prstGeom prst="rect">
            <a:avLst/>
          </a:prstGeom>
        </p:spPr>
      </p:pic>
      <p:sp>
        <p:nvSpPr>
          <p:cNvPr id="7" name="Rektangel 6"/>
          <p:cNvSpPr/>
          <p:nvPr/>
        </p:nvSpPr>
        <p:spPr>
          <a:xfrm>
            <a:off x="8599664" y="4964277"/>
            <a:ext cx="1828899" cy="369332"/>
          </a:xfrm>
          <a:prstGeom prst="rect">
            <a:avLst/>
          </a:prstGeom>
        </p:spPr>
        <p:txBody>
          <a:bodyPr wrap="none">
            <a:spAutoFit/>
          </a:bodyPr>
          <a:lstStyle/>
          <a:p>
            <a:r>
              <a:rPr lang="nb-NO" dirty="0">
                <a:solidFill>
                  <a:schemeClr val="bg1"/>
                </a:solidFill>
              </a:rPr>
              <a:t>Bilde: </a:t>
            </a:r>
            <a:r>
              <a:rPr lang="nb-NO" dirty="0" err="1">
                <a:solidFill>
                  <a:schemeClr val="bg1"/>
                </a:solidFill>
              </a:rPr>
              <a:t>filmweb.no</a:t>
            </a:r>
            <a:endParaRPr lang="nb-NO"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Damaris skole">
      <a:dk1>
        <a:srgbClr val="7030A0"/>
      </a:dk1>
      <a:lt1>
        <a:sysClr val="window" lastClr="FFFFFF"/>
      </a:lt1>
      <a:dk2>
        <a:srgbClr val="000000"/>
      </a:dk2>
      <a:lt2>
        <a:srgbClr val="D7B5C6"/>
      </a:lt2>
      <a:accent1>
        <a:srgbClr val="7030A0"/>
      </a:accent1>
      <a:accent2>
        <a:srgbClr val="FF0000"/>
      </a:accent2>
      <a:accent3>
        <a:srgbClr val="A5A5A5"/>
      </a:accent3>
      <a:accent4>
        <a:srgbClr val="6F3B55"/>
      </a:accent4>
      <a:accent5>
        <a:srgbClr val="C490AA"/>
      </a:accent5>
      <a:accent6>
        <a:srgbClr val="D7B5C6"/>
      </a:accent6>
      <a:hlink>
        <a:srgbClr val="034A90"/>
      </a:hlink>
      <a:folHlink>
        <a:srgbClr val="034A9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sjon1" id="{B5F032ED-C273-41BC-AB68-C06657F84304}" vid="{2718C285-71C5-486D-98DA-899C11ACA9D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Damaris skole PP mal</Template>
  <TotalTime>371</TotalTime>
  <Words>457</Words>
  <Application>Microsoft Office PowerPoint</Application>
  <PresentationFormat>Widescreen</PresentationFormat>
  <Paragraphs>105</Paragraphs>
  <Slides>6</Slides>
  <Notes>6</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6</vt:i4>
      </vt:variant>
    </vt:vector>
  </HeadingPairs>
  <TitlesOfParts>
    <vt:vector size="9" baseType="lpstr">
      <vt:lpstr>Arial</vt:lpstr>
      <vt:lpstr>Calibri</vt:lpstr>
      <vt:lpstr>Office-tema</vt:lpstr>
      <vt:lpstr>Hva skjedde egentlig med Jesus?</vt:lpstr>
      <vt:lpstr>1. Jesus døde </vt:lpstr>
      <vt:lpstr>2. Jesus ble begravet</vt:lpstr>
      <vt:lpstr>3. Jesus stod opp</vt:lpstr>
      <vt:lpstr>4. Jesus viste seg</vt:lpstr>
      <vt:lpstr>Hva skjedde egentlig med Jesus?</vt:lpstr>
    </vt:vector>
  </TitlesOfParts>
  <Company>MHG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Anethe Vidjelund Birkeli</dc:creator>
  <cp:lastModifiedBy>Britt-Ellen</cp:lastModifiedBy>
  <cp:revision>31</cp:revision>
  <dcterms:created xsi:type="dcterms:W3CDTF">2016-04-15T08:15:43Z</dcterms:created>
  <dcterms:modified xsi:type="dcterms:W3CDTF">2016-10-14T20:34:57Z</dcterms:modified>
</cp:coreProperties>
</file>