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8BD64-E339-48A2-92AE-357AEB15195F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36E72-F564-4616-98C5-D89711920A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99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i="1" dirty="0" smtClean="0"/>
              <a:t>Istid 2 </a:t>
            </a:r>
            <a:r>
              <a:rPr lang="nb-NO" dirty="0" smtClean="0"/>
              <a:t>Foto: 20th Century</a:t>
            </a:r>
            <a:r>
              <a:rPr lang="nb-NO" baseline="0" dirty="0" smtClean="0"/>
              <a:t> Fox/Filmweb.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</a:p>
          <a:p>
            <a:r>
              <a:rPr lang="en-GB" dirty="0" smtClean="0"/>
              <a:t>Patricia Reilly </a:t>
            </a:r>
            <a:r>
              <a:rPr lang="en-GB" dirty="0" err="1" smtClean="0"/>
              <a:t>Giff</a:t>
            </a:r>
            <a:r>
              <a:rPr lang="en-GB" dirty="0" smtClean="0"/>
              <a:t>   (Author),    Susanna </a:t>
            </a:r>
            <a:r>
              <a:rPr lang="en-GB" dirty="0" err="1" smtClean="0"/>
              <a:t>Natti</a:t>
            </a:r>
            <a:r>
              <a:rPr lang="en-GB" dirty="0" smtClean="0"/>
              <a:t> (Illustrator) Picture Puffin Books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36E72-F564-4616-98C5-D89711920A3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90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 denne litt humoristiske scenen møtte vi </a:t>
            </a:r>
            <a:r>
              <a:rPr lang="nb-NO" dirty="0" err="1" smtClean="0"/>
              <a:t>Manny</a:t>
            </a:r>
            <a:r>
              <a:rPr lang="nb-NO" dirty="0" smtClean="0"/>
              <a:t>, som tror hun er en pungrotte, men som plutselig forstår at det ikke stemmer. Hun finner ut at hun i virkeligheten er en mammut. Dette handler ikke om utseende, men om Ellas identitet – hvem hun egentlig er.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36E72-F564-4616-98C5-D89711920A3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32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E6CA-636D-43FA-B607-738C437ACAF0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86F3-14B3-47A6-A4FB-8FB49234E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30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E6CA-636D-43FA-B607-738C437ACAF0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86F3-14B3-47A6-A4FB-8FB49234E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3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E6CA-636D-43FA-B607-738C437ACAF0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86F3-14B3-47A6-A4FB-8FB49234E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93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E6CA-636D-43FA-B607-738C437ACAF0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86F3-14B3-47A6-A4FB-8FB49234E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78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E6CA-636D-43FA-B607-738C437ACAF0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86F3-14B3-47A6-A4FB-8FB49234E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256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E6CA-636D-43FA-B607-738C437ACAF0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86F3-14B3-47A6-A4FB-8FB49234E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29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E6CA-636D-43FA-B607-738C437ACAF0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86F3-14B3-47A6-A4FB-8FB49234E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85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E6CA-636D-43FA-B607-738C437ACAF0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86F3-14B3-47A6-A4FB-8FB49234E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07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E6CA-636D-43FA-B607-738C437ACAF0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86F3-14B3-47A6-A4FB-8FB49234E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904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E6CA-636D-43FA-B607-738C437ACAF0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86F3-14B3-47A6-A4FB-8FB49234E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198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BE6CA-636D-43FA-B607-738C437ACAF0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C86F3-14B3-47A6-A4FB-8FB49234E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01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BE6CA-636D-43FA-B607-738C437ACAF0}" type="datetimeFigureOut">
              <a:rPr lang="en-GB" smtClean="0"/>
              <a:t>16/09/2015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86F3-14B3-47A6-A4FB-8FB49234E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6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796" y="0"/>
            <a:ext cx="9525000" cy="6350000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95" y="6386988"/>
            <a:ext cx="1151199" cy="47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2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71758"/>
          </a:xfrm>
        </p:spPr>
        <p:txBody>
          <a:bodyPr>
            <a:normAutofit/>
          </a:bodyPr>
          <a:lstStyle/>
          <a:p>
            <a:pPr algn="ctr"/>
            <a:r>
              <a:rPr lang="nb-NO" dirty="0"/>
              <a:t>”I morges våknet jeg som pungrotte,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og </a:t>
            </a:r>
            <a:r>
              <a:rPr lang="nb-NO" dirty="0"/>
              <a:t>nå er jeg mammut.”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8361" y="5842890"/>
            <a:ext cx="1152244" cy="469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90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86</Words>
  <Application>Microsoft Office PowerPoint</Application>
  <PresentationFormat>Widescreen</PresentationFormat>
  <Paragraphs>19</Paragraphs>
  <Slides>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”I morges våknet jeg som pungrotte,  og nå er jeg mammut.” </vt:lpstr>
    </vt:vector>
  </TitlesOfParts>
  <Company>MHG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Dagen i dag var fryktelig</dc:title>
  <dc:creator>Anethe Vidjelund Birkeli</dc:creator>
  <cp:lastModifiedBy>Anethe Vidjelund Birkeli</cp:lastModifiedBy>
  <cp:revision>5</cp:revision>
  <dcterms:created xsi:type="dcterms:W3CDTF">2015-09-15T11:09:56Z</dcterms:created>
  <dcterms:modified xsi:type="dcterms:W3CDTF">2015-09-16T10:55:14Z</dcterms:modified>
</cp:coreProperties>
</file>