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9" r:id="rId2"/>
    <p:sldId id="261" r:id="rId3"/>
    <p:sldId id="262" r:id="rId4"/>
    <p:sldId id="260" r:id="rId5"/>
    <p:sldId id="263" r:id="rId6"/>
    <p:sldId id="258" r:id="rId7"/>
    <p:sldId id="257" r:id="rId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D81FBE69-8BA3-4D64-8C10-CE91DA47DC02}">
          <p14:sldIdLst>
            <p14:sldId id="259"/>
            <p14:sldId id="261"/>
            <p14:sldId id="262"/>
            <p14:sldId id="260"/>
            <p14:sldId id="263"/>
            <p14:sldId id="258"/>
            <p14:sldId id="25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43728" autoAdjust="0"/>
  </p:normalViewPr>
  <p:slideViewPr>
    <p:cSldViewPr snapToGrid="0">
      <p:cViewPr varScale="1">
        <p:scale>
          <a:sx n="51" d="100"/>
          <a:sy n="51" d="100"/>
        </p:scale>
        <p:origin x="2856" y="60"/>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A184B42-AA51-4E9A-891D-EDE8CF6EE538}" type="datetimeFigureOut">
              <a:rPr lang="en-GB" smtClean="0"/>
              <a:pPr/>
              <a:t>15/08/2017</a:t>
            </a:fld>
            <a:endParaRPr lang="en-GB"/>
          </a:p>
        </p:txBody>
      </p:sp>
      <p:sp>
        <p:nvSpPr>
          <p:cNvPr id="4" name="Plassholder for lysbil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3672944-61A1-43D4-AA57-835A3626003D}" type="slidenum">
              <a:rPr lang="en-GB" smtClean="0"/>
              <a:pPr/>
              <a:t>‹#›</a:t>
            </a:fld>
            <a:endParaRPr lang="en-GB"/>
          </a:p>
        </p:txBody>
      </p:sp>
    </p:spTree>
    <p:extLst>
      <p:ext uri="{BB962C8B-B14F-4D97-AF65-F5344CB8AC3E}">
        <p14:creationId xmlns:p14="http://schemas.microsoft.com/office/powerpoint/2010/main" val="136659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Bakgrunn:</a:t>
            </a:r>
          </a:p>
          <a:p>
            <a:endParaRPr lang="nb-NO" sz="1200" kern="1200" dirty="0" smtClean="0">
              <a:solidFill>
                <a:schemeClr val="tx1"/>
              </a:solidFill>
              <a:effectLst/>
              <a:latin typeface="+mn-lt"/>
              <a:ea typeface="+mn-ea"/>
              <a:cs typeface="+mn-cs"/>
            </a:endParaRPr>
          </a:p>
          <a:p>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omhandler den dramatiske redningsaksjonen av flere hundre tusen britiske soldater i begynnelsen av andre verdenskrig. Tyske tropper har omringet allierte soldater slik at de blir presset ned på en strand i den franske kystbyen Dunkerque, ved den engelske kanalen. Soldatene står i en situasjon der de er fanget på stranda med rygget mot havet. Filmen skildrer dramatiske døgn der vi ser krigshandlingene fra land, havet og luften. Den britiske marinen vil spare sine krigsskip, så løsningen blir å mobilisere sivile til å bruke sine småbåter til å krysse den engelske kanalen og evakuere så mange som mulig av de britiske soldatene.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filmen følger vi en eldre mann i småbåten sin som sammen med sin sønn våger å nærme seg krigshandlingene med ett mål for øye: å redde liv!</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1</a:t>
            </a:fld>
            <a:endParaRPr lang="en-GB"/>
          </a:p>
        </p:txBody>
      </p:sp>
    </p:spTree>
    <p:extLst>
      <p:ext uri="{BB962C8B-B14F-4D97-AF65-F5344CB8AC3E}">
        <p14:creationId xmlns:p14="http://schemas.microsoft.com/office/powerpoint/2010/main" val="3310908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Bakgrunn, fortsettelse:</a:t>
            </a:r>
            <a:r>
              <a:rPr lang="nb-NO" sz="1200" kern="1200" dirty="0" smtClean="0">
                <a:solidFill>
                  <a:schemeClr val="tx1"/>
                </a:solidFill>
                <a:effectLst/>
                <a:latin typeface="+mn-lt"/>
                <a:ea typeface="+mn-ea"/>
                <a:cs typeface="+mn-cs"/>
              </a:rPr>
              <a:t/>
            </a:r>
            <a:br>
              <a:rPr lang="nb-NO" sz="1200" kern="1200" dirty="0" smtClean="0">
                <a:solidFill>
                  <a:schemeClr val="tx1"/>
                </a:solidFill>
                <a:effectLst/>
                <a:latin typeface="+mn-lt"/>
                <a:ea typeface="+mn-ea"/>
                <a:cs typeface="+mn-cs"/>
              </a:rPr>
            </a:br>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I luftrommet kjemper britiske og tyske krigsfly mot hverandre.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Far og sønn ser fra båten at et britisk kampfly blir beskutt og holder på å styrte i havet. Faren gir sønnen tydelig beskjed om å følge med om piloten hopper ut i fallskjerm, slik at de eventuelt kan redde ham. Men det kommer ingen pilot i fallskjerm, og flyet styrter i havet.  Det meste tilsier at piloten omkom. Sønnen mener at faren bør unngå å dra mot vraket for ikke å skade båten og motoren. Piloten har kanskje druknet, mener han. </a:t>
            </a:r>
            <a:r>
              <a:rPr lang="nb-NO" sz="1200" b="1" kern="1200" dirty="0" smtClean="0">
                <a:solidFill>
                  <a:schemeClr val="tx2"/>
                </a:solidFill>
                <a:effectLst/>
                <a:latin typeface="+mn-lt"/>
                <a:ea typeface="+mn-ea"/>
                <a:cs typeface="+mn-cs"/>
              </a:rPr>
              <a:t>«Kanskje vi </a:t>
            </a:r>
            <a:r>
              <a:rPr lang="nb-NO" sz="1200" b="1" i="1" kern="1200" dirty="0" smtClean="0">
                <a:solidFill>
                  <a:schemeClr val="tx2"/>
                </a:solidFill>
                <a:effectLst/>
                <a:latin typeface="+mn-lt"/>
                <a:ea typeface="+mn-ea"/>
                <a:cs typeface="+mn-cs"/>
              </a:rPr>
              <a:t>kan</a:t>
            </a:r>
            <a:r>
              <a:rPr lang="nb-NO" sz="1200" b="1" kern="1200" dirty="0" smtClean="0">
                <a:solidFill>
                  <a:schemeClr val="tx2"/>
                </a:solidFill>
                <a:effectLst/>
                <a:latin typeface="+mn-lt"/>
                <a:ea typeface="+mn-ea"/>
                <a:cs typeface="+mn-cs"/>
              </a:rPr>
              <a:t> redde ham!»</a:t>
            </a:r>
            <a:r>
              <a:rPr lang="nb-NO" sz="1200" b="0" kern="1200" dirty="0" smtClean="0">
                <a:solidFill>
                  <a:schemeClr val="tx2"/>
                </a:solidFill>
                <a:effectLst/>
                <a:latin typeface="+mn-lt"/>
                <a:ea typeface="+mn-ea"/>
                <a:cs typeface="+mn-cs"/>
              </a:rPr>
              <a:t>,</a:t>
            </a:r>
            <a:r>
              <a:rPr lang="nb-NO" sz="1200" b="1" kern="1200" dirty="0" smtClean="0">
                <a:solidFill>
                  <a:schemeClr val="tx2"/>
                </a:solidFill>
                <a:effectLst/>
                <a:latin typeface="+mn-lt"/>
                <a:ea typeface="+mn-ea"/>
                <a:cs typeface="+mn-cs"/>
              </a:rPr>
              <a:t> </a:t>
            </a:r>
            <a:r>
              <a:rPr lang="nb-NO" sz="1200" kern="1200" dirty="0" smtClean="0">
                <a:solidFill>
                  <a:schemeClr val="tx1"/>
                </a:solidFill>
                <a:effectLst/>
                <a:latin typeface="+mn-lt"/>
                <a:ea typeface="+mn-ea"/>
                <a:cs typeface="+mn-cs"/>
              </a:rPr>
              <a:t>sier faren med bestemt røst.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De drar mot flyvraket, og piloten blir reddet i siste øyeblikk!</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2</a:t>
            </a:fld>
            <a:endParaRPr lang="en-GB"/>
          </a:p>
        </p:txBody>
      </p:sp>
    </p:spTree>
    <p:extLst>
      <p:ext uri="{BB962C8B-B14F-4D97-AF65-F5344CB8AC3E}">
        <p14:creationId xmlns:p14="http://schemas.microsoft.com/office/powerpoint/2010/main" val="25103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Forslag til bruk:</a:t>
            </a:r>
            <a:r>
              <a:rPr lang="nb-NO" sz="1200" kern="1200" dirty="0" smtClean="0">
                <a:solidFill>
                  <a:schemeClr val="tx1"/>
                </a:solidFill>
                <a:effectLst/>
                <a:latin typeface="+mn-lt"/>
                <a:ea typeface="+mn-ea"/>
                <a:cs typeface="+mn-cs"/>
              </a:rPr>
              <a:t> Hvilket perspektiv velger du?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Nå står vi foran et nytt skoleår. Har du tenkt på alle mulighetene som ligger foran deg?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Husk at Gud lengter etter å fylle deg med sin godhet og kraft til å være med på å gjøre hverdagen hyggelig for deg og dem rundt deg. Gud ønsker at Hans kjærlighet til deg, din klasse, dine lærere og din skole er noe du og alle skal få del i! Når du selv har fått erfart noe av Guds omsorg og varme, ønsker Gud at du skal dele det videre. </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Hvordan ser du på de andre i klassen? Er det noen nye du ikke kjenner? Er det noen som virker litt lei seg eller som gruer seg til et nytt skoleår? Er det noen som du tenker trenger et ekstra smil? Hvordan kan du være en venn som strekker ut en hånd?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3</a:t>
            </a:fld>
            <a:endParaRPr lang="en-GB"/>
          </a:p>
        </p:txBody>
      </p:sp>
    </p:spTree>
    <p:extLst>
      <p:ext uri="{BB962C8B-B14F-4D97-AF65-F5344CB8AC3E}">
        <p14:creationId xmlns:p14="http://schemas.microsoft.com/office/powerpoint/2010/main" val="15594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Et håpløst oppdrag?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 filmen «</a:t>
            </a:r>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kan det virke som et håpløst prosjekt at en far og sønn drar ut i krigen med liten småbåt for å redde hundretusenvis av soldater. Vi kan også tenke at det jeg bidrar med, ikke er så viktig, til og med håpløst. I slaget ved </a:t>
            </a:r>
            <a:r>
              <a:rPr lang="nb-NO" sz="1200" kern="1200" dirty="0" err="1" smtClean="0">
                <a:solidFill>
                  <a:schemeClr val="tx1"/>
                </a:solidFill>
                <a:effectLst/>
                <a:latin typeface="+mn-lt"/>
                <a:ea typeface="+mn-ea"/>
                <a:cs typeface="+mn-cs"/>
              </a:rPr>
              <a:t>Dunkirk</a:t>
            </a:r>
            <a:r>
              <a:rPr lang="nb-NO" sz="1200" kern="1200" dirty="0" smtClean="0">
                <a:solidFill>
                  <a:schemeClr val="tx1"/>
                </a:solidFill>
                <a:effectLst/>
                <a:latin typeface="+mn-lt"/>
                <a:ea typeface="+mn-ea"/>
                <a:cs typeface="+mn-cs"/>
              </a:rPr>
              <a:t> under andre verdenskrig var det imidlertid mobiliseringen av sivile småbåter som gjorde evakueringen vellykket, og hver eneste båt var viktig.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4</a:t>
            </a:fld>
            <a:endParaRPr lang="en-GB"/>
          </a:p>
        </p:txBody>
      </p:sp>
    </p:spTree>
    <p:extLst>
      <p:ext uri="{BB962C8B-B14F-4D97-AF65-F5344CB8AC3E}">
        <p14:creationId xmlns:p14="http://schemas.microsoft.com/office/powerpoint/2010/main" val="2542476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I</a:t>
            </a:r>
            <a:r>
              <a:rPr lang="nb-NO" sz="1200" kern="1200" baseline="0" dirty="0" smtClean="0">
                <a:solidFill>
                  <a:schemeClr val="tx1"/>
                </a:solidFill>
                <a:effectLst/>
                <a:latin typeface="+mn-lt"/>
                <a:ea typeface="+mn-ea"/>
                <a:cs typeface="+mn-cs"/>
              </a:rPr>
              <a:t> traileren </a:t>
            </a:r>
            <a:r>
              <a:rPr lang="nb-NO" sz="1200" kern="1200" dirty="0" smtClean="0">
                <a:solidFill>
                  <a:schemeClr val="tx1"/>
                </a:solidFill>
                <a:effectLst/>
                <a:latin typeface="+mn-lt"/>
                <a:ea typeface="+mn-ea"/>
                <a:cs typeface="+mn-cs"/>
              </a:rPr>
              <a:t>for filmen kan vi lese at </a:t>
            </a:r>
            <a:r>
              <a:rPr lang="nb-NO" sz="1200" b="1" kern="1200" dirty="0" smtClean="0">
                <a:solidFill>
                  <a:schemeClr val="tx1"/>
                </a:solidFill>
                <a:effectLst/>
                <a:latin typeface="+mn-lt"/>
                <a:ea typeface="+mn-ea"/>
                <a:cs typeface="+mn-cs"/>
              </a:rPr>
              <a:t>«Håp er et våpen». </a:t>
            </a:r>
            <a:r>
              <a:rPr lang="nb-NO" sz="1200" kern="1200" dirty="0" smtClean="0">
                <a:solidFill>
                  <a:schemeClr val="tx1"/>
                </a:solidFill>
                <a:effectLst/>
                <a:latin typeface="+mn-lt"/>
                <a:ea typeface="+mn-ea"/>
                <a:cs typeface="+mn-cs"/>
              </a:rPr>
              <a:t>Er du enig i et slik utsagn? </a:t>
            </a:r>
            <a:r>
              <a:rPr lang="nb-NO" sz="1200" kern="1200" dirty="0" smtClean="0">
                <a:solidFill>
                  <a:schemeClr val="tx1"/>
                </a:solidFill>
                <a:effectLst/>
                <a:latin typeface="+mn-lt"/>
                <a:ea typeface="+mn-ea"/>
                <a:cs typeface="+mn-cs"/>
              </a:rPr>
              <a:t>Hva sier Bibelen om håp?</a:t>
            </a:r>
            <a:endParaRPr lang="nb-NO" sz="1200" kern="1200" dirty="0" smtClean="0">
              <a:solidFill>
                <a:schemeClr val="tx1"/>
              </a:solidFill>
              <a:effectLst/>
              <a:latin typeface="+mn-lt"/>
              <a:ea typeface="+mn-ea"/>
              <a:cs typeface="+mn-cs"/>
            </a:endParaRPr>
          </a:p>
          <a:p>
            <a:endParaRPr lang="nb-NO" dirty="0" smtClean="0"/>
          </a:p>
          <a:p>
            <a:r>
              <a:rPr lang="nb-NO" dirty="0" smtClean="0"/>
              <a:t>(Traileren finner du her: https://www.youtube.com/watch?v=ud0ASLZyg6I)</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5</a:t>
            </a:fld>
            <a:endParaRPr lang="en-GB"/>
          </a:p>
        </p:txBody>
      </p:sp>
    </p:spTree>
    <p:extLst>
      <p:ext uri="{BB962C8B-B14F-4D97-AF65-F5344CB8AC3E}">
        <p14:creationId xmlns:p14="http://schemas.microsoft.com/office/powerpoint/2010/main" val="106832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Bibelen forteller oss at </a:t>
            </a:r>
            <a:r>
              <a:rPr lang="nb-NO" sz="1200" b="0" kern="1200" dirty="0" smtClean="0">
                <a:solidFill>
                  <a:schemeClr val="tx1"/>
                </a:solidFill>
                <a:effectLst/>
                <a:latin typeface="+mn-lt"/>
                <a:ea typeface="+mn-ea"/>
                <a:cs typeface="+mn-cs"/>
              </a:rPr>
              <a:t>Gud er håpets Gud!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smtClean="0">
                <a:solidFill>
                  <a:schemeClr val="tx1"/>
                </a:solidFill>
                <a:effectLst/>
                <a:latin typeface="+mn-lt"/>
                <a:ea typeface="+mn-ea"/>
                <a:cs typeface="+mn-cs"/>
              </a:rPr>
              <a:t>Utfordring</a:t>
            </a:r>
            <a:r>
              <a:rPr lang="nb-NO" sz="1200" b="1"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Våger du å be om at Gud skal gi deg håp og et blikk som ser mulighetene til å hjelpe andre? </a:t>
            </a:r>
          </a:p>
          <a:p>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6</a:t>
            </a:fld>
            <a:endParaRPr lang="en-GB"/>
          </a:p>
        </p:txBody>
      </p:sp>
    </p:spTree>
    <p:extLst>
      <p:ext uri="{BB962C8B-B14F-4D97-AF65-F5344CB8AC3E}">
        <p14:creationId xmlns:p14="http://schemas.microsoft.com/office/powerpoint/2010/main" val="287585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smtClean="0">
                <a:solidFill>
                  <a:schemeClr val="tx1"/>
                </a:solidFill>
                <a:effectLst/>
                <a:latin typeface="+mn-lt"/>
                <a:ea typeface="+mn-ea"/>
                <a:cs typeface="+mn-cs"/>
              </a:rPr>
              <a:t>Aktuelle </a:t>
            </a:r>
            <a:r>
              <a:rPr lang="nb-NO" sz="1200" b="1" kern="1200" dirty="0" err="1" smtClean="0">
                <a:solidFill>
                  <a:schemeClr val="tx1"/>
                </a:solidFill>
                <a:effectLst/>
                <a:latin typeface="+mn-lt"/>
                <a:ea typeface="+mn-ea"/>
                <a:cs typeface="+mn-cs"/>
              </a:rPr>
              <a:t>bibelvers</a:t>
            </a:r>
            <a:r>
              <a:rPr lang="nb-NO" sz="1200" b="1" kern="1200" dirty="0" smtClean="0">
                <a:solidFill>
                  <a:schemeClr val="tx1"/>
                </a:solidFill>
                <a:effectLst/>
                <a:latin typeface="+mn-lt"/>
                <a:ea typeface="+mn-ea"/>
                <a:cs typeface="+mn-cs"/>
              </a:rPr>
              <a:t>:</a:t>
            </a:r>
          </a:p>
          <a:p>
            <a:endParaRPr lang="nb-NO"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Må håpets Gud fylle dere med all glede og fred i troen, så dere kan bli rike på håp ved Den hellige ånds kraft. Rom 15,13</a:t>
            </a:r>
          </a:p>
          <a:p>
            <a:r>
              <a:rPr lang="nb-NO" sz="1200" b="1" kern="1200" dirty="0" smtClean="0">
                <a:solidFill>
                  <a:schemeClr val="tx1"/>
                </a:solidFill>
                <a:effectLst/>
                <a:latin typeface="+mn-lt"/>
                <a:ea typeface="+mn-ea"/>
                <a:cs typeface="+mn-cs"/>
              </a:rPr>
              <a:t/>
            </a:r>
            <a:br>
              <a:rPr lang="nb-NO" sz="1200" b="1" kern="1200" dirty="0" smtClean="0">
                <a:solidFill>
                  <a:schemeClr val="tx1"/>
                </a:solidFill>
                <a:effectLst/>
                <a:latin typeface="+mn-lt"/>
                <a:ea typeface="+mn-ea"/>
                <a:cs typeface="+mn-cs"/>
              </a:rPr>
            </a:br>
            <a:endParaRPr lang="nb-NO" sz="1200" b="1"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Og håpet skuffer ikke, for Guds kjærlighet er utøst i våre hjerter ved Den hellige ånd som han har gitt oss. Rom</a:t>
            </a:r>
            <a:r>
              <a:rPr lang="nb-NO" sz="1200" kern="1200" baseline="0" dirty="0" smtClean="0">
                <a:solidFill>
                  <a:schemeClr val="tx1"/>
                </a:solidFill>
                <a:effectLst/>
                <a:latin typeface="+mn-lt"/>
                <a:ea typeface="+mn-ea"/>
                <a:cs typeface="+mn-cs"/>
              </a:rPr>
              <a:t> 5,5.</a:t>
            </a:r>
            <a:endParaRPr lang="nb-NO" dirty="0"/>
          </a:p>
        </p:txBody>
      </p:sp>
      <p:sp>
        <p:nvSpPr>
          <p:cNvPr id="4" name="Plassholder for lysbildenummer 3"/>
          <p:cNvSpPr>
            <a:spLocks noGrp="1"/>
          </p:cNvSpPr>
          <p:nvPr>
            <p:ph type="sldNum" sz="quarter" idx="10"/>
          </p:nvPr>
        </p:nvSpPr>
        <p:spPr/>
        <p:txBody>
          <a:bodyPr/>
          <a:lstStyle/>
          <a:p>
            <a:fld id="{23672944-61A1-43D4-AA57-835A3626003D}" type="slidenum">
              <a:rPr lang="en-GB" smtClean="0"/>
              <a:pPr/>
              <a:t>7</a:t>
            </a:fld>
            <a:endParaRPr lang="en-GB"/>
          </a:p>
        </p:txBody>
      </p:sp>
    </p:spTree>
    <p:extLst>
      <p:ext uri="{BB962C8B-B14F-4D97-AF65-F5344CB8AC3E}">
        <p14:creationId xmlns:p14="http://schemas.microsoft.com/office/powerpoint/2010/main" val="182753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smtClean="0"/>
              <a:t>Klikk for å redigere tittelstil</a:t>
            </a:r>
            <a:endParaRPr lang="en-GB"/>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smtClean="0"/>
              <a:t>Klikk for å redigere undertittelstil i malen</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44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53551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smtClean="0"/>
              <a:t>Klikk for å redigere tittelstil</a:t>
            </a:r>
            <a:endParaRPr lang="en-GB"/>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dato 3"/>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28427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6000" b="1"/>
            </a:lvl1pPr>
          </a:lstStyle>
          <a:p>
            <a:r>
              <a:rPr lang="nb-NO" smtClean="0"/>
              <a:t>Klikk for å redigere tittelstil</a:t>
            </a:r>
            <a:endParaRPr lang="en-GB"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dirty="0"/>
          </a:p>
        </p:txBody>
      </p:sp>
      <p:sp>
        <p:nvSpPr>
          <p:cNvPr id="4" name="Plassholder for dato 3"/>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7232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smtClean="0"/>
              <a:t>Klikk for å redigere tittelstil</a:t>
            </a:r>
            <a:endParaRPr lang="en-GB"/>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11"/>
          </p:nvPr>
        </p:nvSpPr>
        <p:spPr/>
        <p:txBody>
          <a:bodyPr/>
          <a:lstStyle/>
          <a:p>
            <a:endParaRPr lang="en-GB"/>
          </a:p>
        </p:txBody>
      </p:sp>
      <p:sp>
        <p:nvSpPr>
          <p:cNvPr id="6" name="Plassholder for lysbildenummer 5"/>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53594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innhold 2"/>
          <p:cNvSpPr>
            <a:spLocks noGrp="1"/>
          </p:cNvSpPr>
          <p:nvPr>
            <p:ph sz="half" idx="1"/>
          </p:nvPr>
        </p:nvSpPr>
        <p:spPr>
          <a:xfrm>
            <a:off x="838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innhold 3"/>
          <p:cNvSpPr>
            <a:spLocks noGrp="1"/>
          </p:cNvSpPr>
          <p:nvPr>
            <p:ph sz="half" idx="2"/>
          </p:nvPr>
        </p:nvSpPr>
        <p:spPr>
          <a:xfrm>
            <a:off x="6172200" y="1825625"/>
            <a:ext cx="5181600" cy="435133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dato 4"/>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18141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smtClean="0"/>
              <a:t>Klikk for å redigere tittelstil</a:t>
            </a:r>
            <a:endParaRPr lang="en-GB"/>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7" name="Plassholder for dato 6"/>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8" name="Plassholder for bunntekst 7"/>
          <p:cNvSpPr>
            <a:spLocks noGrp="1"/>
          </p:cNvSpPr>
          <p:nvPr>
            <p:ph type="ftr" sz="quarter" idx="11"/>
          </p:nvPr>
        </p:nvSpPr>
        <p:spPr/>
        <p:txBody>
          <a:bodyPr/>
          <a:lstStyle/>
          <a:p>
            <a:endParaRPr lang="en-GB"/>
          </a:p>
        </p:txBody>
      </p:sp>
      <p:sp>
        <p:nvSpPr>
          <p:cNvPr id="9" name="Plassholder for lysbildenummer 8"/>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336913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en-GB"/>
          </a:p>
        </p:txBody>
      </p:sp>
      <p:sp>
        <p:nvSpPr>
          <p:cNvPr id="3" name="Plassholder for dato 2"/>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4" name="Plassholder for bunntekst 3"/>
          <p:cNvSpPr>
            <a:spLocks noGrp="1"/>
          </p:cNvSpPr>
          <p:nvPr>
            <p:ph type="ftr" sz="quarter" idx="11"/>
          </p:nvPr>
        </p:nvSpPr>
        <p:spPr/>
        <p:txBody>
          <a:bodyPr/>
          <a:lstStyle/>
          <a:p>
            <a:endParaRPr lang="en-GB"/>
          </a:p>
        </p:txBody>
      </p:sp>
      <p:sp>
        <p:nvSpPr>
          <p:cNvPr id="5" name="Plassholder for lysbildenummer 4"/>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20900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3" name="Plassholder for bunntekst 2"/>
          <p:cNvSpPr>
            <a:spLocks noGrp="1"/>
          </p:cNvSpPr>
          <p:nvPr>
            <p:ph type="ftr" sz="quarter" idx="11"/>
          </p:nvPr>
        </p:nvSpPr>
        <p:spPr/>
        <p:txBody>
          <a:bodyPr/>
          <a:lstStyle/>
          <a:p>
            <a:endParaRPr lang="en-GB"/>
          </a:p>
        </p:txBody>
      </p:sp>
      <p:sp>
        <p:nvSpPr>
          <p:cNvPr id="4" name="Plassholder for lysbildenummer 3"/>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277376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4002137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smtClean="0"/>
              <a:t>Klikk for å redigere tittelstil</a:t>
            </a:r>
            <a:endParaRPr lang="en-GB"/>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en-GB"/>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948A2B68-38F8-443D-8027-5E73054DCA88}" type="datetimeFigureOut">
              <a:rPr lang="en-GB" smtClean="0"/>
              <a:pPr/>
              <a:t>15/08/2017</a:t>
            </a:fld>
            <a:endParaRPr lang="en-GB"/>
          </a:p>
        </p:txBody>
      </p:sp>
      <p:sp>
        <p:nvSpPr>
          <p:cNvPr id="6" name="Plassholder for bunntekst 5"/>
          <p:cNvSpPr>
            <a:spLocks noGrp="1"/>
          </p:cNvSpPr>
          <p:nvPr>
            <p:ph type="ftr" sz="quarter" idx="11"/>
          </p:nvPr>
        </p:nvSpPr>
        <p:spPr/>
        <p:txBody>
          <a:bodyPr/>
          <a:lstStyle/>
          <a:p>
            <a:endParaRPr lang="en-GB"/>
          </a:p>
        </p:txBody>
      </p:sp>
      <p:sp>
        <p:nvSpPr>
          <p:cNvPr id="7" name="Plassholder for lysbildenummer 6"/>
          <p:cNvSpPr>
            <a:spLocks noGrp="1"/>
          </p:cNvSpPr>
          <p:nvPr>
            <p:ph type="sldNum" sz="quarter" idx="12"/>
          </p:nvPr>
        </p:nvSpPr>
        <p:spPr/>
        <p:txBody>
          <a:bodyPr/>
          <a:lstStyle/>
          <a:p>
            <a:fld id="{E2AAC3AA-F324-47DA-AC2D-FE8F1C6F842B}" type="slidenum">
              <a:rPr lang="en-GB" smtClean="0"/>
              <a:pPr/>
              <a:t>‹#›</a:t>
            </a:fld>
            <a:endParaRPr lang="en-GB"/>
          </a:p>
        </p:txBody>
      </p:sp>
    </p:spTree>
    <p:extLst>
      <p:ext uri="{BB962C8B-B14F-4D97-AF65-F5344CB8AC3E}">
        <p14:creationId xmlns:p14="http://schemas.microsoft.com/office/powerpoint/2010/main" val="183583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smtClean="0"/>
              <a:t>Klikk for å redigere tittelstil</a:t>
            </a:r>
            <a:endParaRPr lang="en-GB"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en-GB" dirty="0"/>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A2B68-38F8-443D-8027-5E73054DCA88}" type="datetimeFigureOut">
              <a:rPr lang="en-GB" smtClean="0"/>
              <a:pPr/>
              <a:t>15/08/2017</a:t>
            </a:fld>
            <a:endParaRPr lang="en-GB"/>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AAC3AA-F324-47DA-AC2D-FE8F1C6F842B}" type="slidenum">
              <a:rPr lang="en-GB" smtClean="0"/>
              <a:pPr/>
              <a:t>‹#›</a:t>
            </a:fld>
            <a:endParaRPr lang="en-GB"/>
          </a:p>
        </p:txBody>
      </p:sp>
      <p:pic>
        <p:nvPicPr>
          <p:cNvPr id="7" name="Bild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20993" y="5965976"/>
            <a:ext cx="1690007" cy="691847"/>
          </a:xfrm>
          <a:prstGeom prst="rect">
            <a:avLst/>
          </a:prstGeom>
        </p:spPr>
      </p:pic>
    </p:spTree>
    <p:extLst>
      <p:ext uri="{BB962C8B-B14F-4D97-AF65-F5344CB8AC3E}">
        <p14:creationId xmlns:p14="http://schemas.microsoft.com/office/powerpoint/2010/main" val="3192341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ud0ASLZyg6I"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71824" y="1825625"/>
            <a:ext cx="2448352" cy="4351338"/>
          </a:xfrm>
        </p:spPr>
      </p:pic>
      <p:pic>
        <p:nvPicPr>
          <p:cNvPr id="4" name="Bilde 3" descr="http://media.filmweb.no/ikoner/sf/SFN20161496/44.jpg"/>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
        <p:nvSpPr>
          <p:cNvPr id="8" name="TekstSylinder 7"/>
          <p:cNvSpPr txBox="1"/>
          <p:nvPr/>
        </p:nvSpPr>
        <p:spPr>
          <a:xfrm>
            <a:off x="10277475" y="6371470"/>
            <a:ext cx="2152650" cy="369332"/>
          </a:xfrm>
          <a:prstGeom prst="rect">
            <a:avLst/>
          </a:prstGeom>
          <a:noFill/>
        </p:spPr>
        <p:txBody>
          <a:bodyPr wrap="square" rtlCol="0">
            <a:spAutoFit/>
          </a:bodyPr>
          <a:lstStyle/>
          <a:p>
            <a:r>
              <a:rPr lang="nb-NO" dirty="0" smtClean="0">
                <a:solidFill>
                  <a:schemeClr val="bg1"/>
                </a:solidFill>
              </a:rPr>
              <a:t>Bilder: Filmweb</a:t>
            </a:r>
            <a:endParaRPr lang="nb-NO" dirty="0">
              <a:solidFill>
                <a:schemeClr val="bg1"/>
              </a:solidFill>
            </a:endParaRPr>
          </a:p>
        </p:txBody>
      </p:sp>
      <p:pic>
        <p:nvPicPr>
          <p:cNvPr id="3" name="Bild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127" y="350142"/>
            <a:ext cx="4385570" cy="6205994"/>
          </a:xfrm>
          <a:prstGeom prst="rect">
            <a:avLst/>
          </a:prstGeom>
        </p:spPr>
      </p:pic>
    </p:spTree>
    <p:extLst>
      <p:ext uri="{BB962C8B-B14F-4D97-AF65-F5344CB8AC3E}">
        <p14:creationId xmlns:p14="http://schemas.microsoft.com/office/powerpoint/2010/main" val="2859750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7606" b="5989"/>
          <a:stretch/>
        </p:blipFill>
        <p:spPr>
          <a:xfrm>
            <a:off x="3876725" y="3325125"/>
            <a:ext cx="8315275" cy="3532875"/>
          </a:xfrm>
        </p:spPr>
      </p:pic>
      <p:sp>
        <p:nvSpPr>
          <p:cNvPr id="14" name="TekstSylinder 13"/>
          <p:cNvSpPr txBox="1"/>
          <p:nvPr/>
        </p:nvSpPr>
        <p:spPr>
          <a:xfrm>
            <a:off x="10372239" y="6341810"/>
            <a:ext cx="1746910" cy="369332"/>
          </a:xfrm>
          <a:prstGeom prst="rect">
            <a:avLst/>
          </a:prstGeom>
          <a:noFill/>
        </p:spPr>
        <p:txBody>
          <a:bodyPr wrap="square" rtlCol="0">
            <a:spAutoFit/>
          </a:bodyPr>
          <a:lstStyle/>
          <a:p>
            <a:r>
              <a:rPr lang="nb-NO" dirty="0" smtClean="0">
                <a:solidFill>
                  <a:schemeClr val="bg1"/>
                </a:solidFill>
              </a:rPr>
              <a:t>Bilder: </a:t>
            </a:r>
            <a:r>
              <a:rPr lang="nb-NO" dirty="0" err="1" smtClean="0">
                <a:solidFill>
                  <a:schemeClr val="bg1"/>
                </a:solidFill>
              </a:rPr>
              <a:t>filmweb</a:t>
            </a:r>
            <a:endParaRPr lang="nb-NO" dirty="0">
              <a:solidFill>
                <a:schemeClr val="bg1"/>
              </a:solidFill>
            </a:endParaRPr>
          </a:p>
        </p:txBody>
      </p:sp>
      <p:pic>
        <p:nvPicPr>
          <p:cNvPr id="5" name="Bilde 4"/>
          <p:cNvPicPr>
            <a:picLocks noChangeAspect="1"/>
          </p:cNvPicPr>
          <p:nvPr/>
        </p:nvPicPr>
        <p:blipFill rotWithShape="1">
          <a:blip r:embed="rId4" cstate="print">
            <a:extLst>
              <a:ext uri="{28A0092B-C50C-407E-A947-70E740481C1C}">
                <a14:useLocalDpi xmlns:a14="http://schemas.microsoft.com/office/drawing/2010/main" val="0"/>
              </a:ext>
            </a:extLst>
          </a:blip>
          <a:srcRect l="12402" t="-2696" r="5636" b="2696"/>
          <a:stretch/>
        </p:blipFill>
        <p:spPr>
          <a:xfrm>
            <a:off x="0" y="3325125"/>
            <a:ext cx="5791200" cy="3532875"/>
          </a:xfrm>
          <a:prstGeom prst="rect">
            <a:avLst/>
          </a:prstGeom>
        </p:spPr>
      </p:pic>
      <p:pic>
        <p:nvPicPr>
          <p:cNvPr id="6" name="Bilde 5"/>
          <p:cNvPicPr>
            <a:picLocks noChangeAspect="1"/>
          </p:cNvPicPr>
          <p:nvPr/>
        </p:nvPicPr>
        <p:blipFill rotWithShape="1">
          <a:blip r:embed="rId5">
            <a:extLst>
              <a:ext uri="{28A0092B-C50C-407E-A947-70E740481C1C}">
                <a14:useLocalDpi xmlns:a14="http://schemas.microsoft.com/office/drawing/2010/main" val="0"/>
              </a:ext>
            </a:extLst>
          </a:blip>
          <a:srcRect l="12741" t="8247" r="41993" b="50803"/>
          <a:stretch/>
        </p:blipFill>
        <p:spPr>
          <a:xfrm>
            <a:off x="7892414" y="0"/>
            <a:ext cx="4299586" cy="2590545"/>
          </a:xfrm>
          <a:prstGeom prst="rect">
            <a:avLst/>
          </a:prstGeom>
        </p:spPr>
      </p:pic>
      <p:pic>
        <p:nvPicPr>
          <p:cNvPr id="9" name="Bilde 8"/>
          <p:cNvPicPr>
            <a:picLocks noChangeAspect="1"/>
          </p:cNvPicPr>
          <p:nvPr/>
        </p:nvPicPr>
        <p:blipFill rotWithShape="1">
          <a:blip r:embed="rId6" cstate="print">
            <a:extLst>
              <a:ext uri="{28A0092B-C50C-407E-A947-70E740481C1C}">
                <a14:useLocalDpi xmlns:a14="http://schemas.microsoft.com/office/drawing/2010/main" val="0"/>
              </a:ext>
            </a:extLst>
          </a:blip>
          <a:srcRect t="8771" r="44274" b="44690"/>
          <a:stretch/>
        </p:blipFill>
        <p:spPr>
          <a:xfrm>
            <a:off x="0" y="1"/>
            <a:ext cx="7892414" cy="3295650"/>
          </a:xfrm>
          <a:prstGeom prst="rect">
            <a:avLst/>
          </a:prstGeom>
        </p:spPr>
      </p:pic>
      <p:sp>
        <p:nvSpPr>
          <p:cNvPr id="15" name="Rektangel 14"/>
          <p:cNvSpPr/>
          <p:nvPr/>
        </p:nvSpPr>
        <p:spPr>
          <a:xfrm>
            <a:off x="0" y="2497350"/>
            <a:ext cx="12192000" cy="923330"/>
          </a:xfrm>
          <a:prstGeom prst="rect">
            <a:avLst/>
          </a:prstGeom>
          <a:solidFill>
            <a:schemeClr val="tx2">
              <a:lumMod val="50000"/>
              <a:lumOff val="50000"/>
            </a:schemeClr>
          </a:solidFill>
        </p:spPr>
        <p:txBody>
          <a:bodyPr wrap="square">
            <a:spAutoFit/>
          </a:bodyPr>
          <a:lstStyle/>
          <a:p>
            <a:pPr algn="ctr"/>
            <a:r>
              <a:rPr lang="nb-NO" sz="5400" b="1" dirty="0">
                <a:solidFill>
                  <a:schemeClr val="bg1"/>
                </a:solidFill>
              </a:rPr>
              <a:t>«Kanskje vi </a:t>
            </a:r>
            <a:r>
              <a:rPr lang="nb-NO" sz="5400" b="1" i="1" dirty="0">
                <a:solidFill>
                  <a:schemeClr val="bg1"/>
                </a:solidFill>
              </a:rPr>
              <a:t>kan</a:t>
            </a:r>
            <a:r>
              <a:rPr lang="nb-NO" sz="5400" b="1" dirty="0">
                <a:solidFill>
                  <a:schemeClr val="bg1"/>
                </a:solidFill>
              </a:rPr>
              <a:t> redde ham?»</a:t>
            </a:r>
          </a:p>
        </p:txBody>
      </p:sp>
    </p:spTree>
    <p:extLst>
      <p:ext uri="{BB962C8B-B14F-4D97-AF65-F5344CB8AC3E}">
        <p14:creationId xmlns:p14="http://schemas.microsoft.com/office/powerpoint/2010/main" val="327465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endParaRPr lang="nb-NO"/>
          </a:p>
        </p:txBody>
      </p:sp>
      <p:pic>
        <p:nvPicPr>
          <p:cNvPr id="7" name="Plassholder for innhold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00473"/>
            <a:ext cx="12192000" cy="8136834"/>
          </a:xfrm>
        </p:spPr>
      </p:pic>
      <p:sp>
        <p:nvSpPr>
          <p:cNvPr id="8" name="TekstSylinder 7"/>
          <p:cNvSpPr txBox="1"/>
          <p:nvPr/>
        </p:nvSpPr>
        <p:spPr>
          <a:xfrm>
            <a:off x="0" y="307975"/>
            <a:ext cx="12192000" cy="1015663"/>
          </a:xfrm>
          <a:prstGeom prst="rect">
            <a:avLst/>
          </a:prstGeom>
          <a:solidFill>
            <a:schemeClr val="accent3">
              <a:lumMod val="75000"/>
            </a:schemeClr>
          </a:solidFill>
        </p:spPr>
        <p:txBody>
          <a:bodyPr wrap="square" rtlCol="0">
            <a:spAutoFit/>
          </a:bodyPr>
          <a:lstStyle/>
          <a:p>
            <a:pPr algn="ctr"/>
            <a:r>
              <a:rPr lang="nb-NO" sz="6000" b="1" dirty="0" smtClean="0">
                <a:solidFill>
                  <a:schemeClr val="bg1"/>
                </a:solidFill>
              </a:rPr>
              <a:t>Hvilket perspektiv velger du?</a:t>
            </a:r>
            <a:endParaRPr lang="nb-NO" sz="6000" b="1" dirty="0">
              <a:solidFill>
                <a:schemeClr val="bg1"/>
              </a:solidFill>
            </a:endParaRPr>
          </a:p>
        </p:txBody>
      </p:sp>
      <p:sp>
        <p:nvSpPr>
          <p:cNvPr id="12" name="TekstSylinder 11"/>
          <p:cNvSpPr txBox="1"/>
          <p:nvPr/>
        </p:nvSpPr>
        <p:spPr>
          <a:xfrm>
            <a:off x="10115550" y="6457890"/>
            <a:ext cx="1866900" cy="400110"/>
          </a:xfrm>
          <a:prstGeom prst="rect">
            <a:avLst/>
          </a:prstGeom>
          <a:noFill/>
        </p:spPr>
        <p:txBody>
          <a:bodyPr wrap="square" rtlCol="0">
            <a:spAutoFit/>
          </a:bodyPr>
          <a:lstStyle/>
          <a:p>
            <a:r>
              <a:rPr lang="nb-NO" sz="2000" dirty="0" smtClean="0">
                <a:solidFill>
                  <a:schemeClr val="bg1"/>
                </a:solidFill>
              </a:rPr>
              <a:t>Bilder: </a:t>
            </a:r>
            <a:r>
              <a:rPr lang="nb-NO" sz="2000" dirty="0" err="1" smtClean="0">
                <a:solidFill>
                  <a:schemeClr val="bg1"/>
                </a:solidFill>
              </a:rPr>
              <a:t>Unsplash</a:t>
            </a:r>
            <a:endParaRPr lang="nb-NO" sz="2000" dirty="0">
              <a:solidFill>
                <a:schemeClr val="bg1"/>
              </a:solidFill>
            </a:endParaRPr>
          </a:p>
        </p:txBody>
      </p:sp>
      <p:pic>
        <p:nvPicPr>
          <p:cNvPr id="13" name="Bilde 12"/>
          <p:cNvPicPr>
            <a:picLocks noChangeAspect="1"/>
          </p:cNvPicPr>
          <p:nvPr/>
        </p:nvPicPr>
        <p:blipFill rotWithShape="1">
          <a:blip r:embed="rId4" cstate="print">
            <a:extLst>
              <a:ext uri="{28A0092B-C50C-407E-A947-70E740481C1C}">
                <a14:useLocalDpi xmlns:a14="http://schemas.microsoft.com/office/drawing/2010/main" val="0"/>
              </a:ext>
            </a:extLst>
          </a:blip>
          <a:srcRect t="55705"/>
          <a:stretch/>
        </p:blipFill>
        <p:spPr>
          <a:xfrm>
            <a:off x="2731431" y="5486400"/>
            <a:ext cx="4652688" cy="1371600"/>
          </a:xfrm>
          <a:prstGeom prst="rect">
            <a:avLst/>
          </a:prstGeom>
        </p:spPr>
      </p:pic>
    </p:spTree>
    <p:extLst>
      <p:ext uri="{BB962C8B-B14F-4D97-AF65-F5344CB8AC3E}">
        <p14:creationId xmlns:p14="http://schemas.microsoft.com/office/powerpoint/2010/main" val="1554964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10515600" cy="662781"/>
          </a:xfrm>
        </p:spPr>
        <p:txBody>
          <a:bodyPr>
            <a:normAutofit fontScale="90000"/>
          </a:bodyPr>
          <a:lstStyle/>
          <a:p>
            <a:endParaRPr lang="nb-NO" dirty="0"/>
          </a:p>
        </p:txBody>
      </p:sp>
      <p:pic>
        <p:nvPicPr>
          <p:cNvPr id="4" name="Plassholder for innhol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2302" y="365125"/>
            <a:ext cx="15035573" cy="6301581"/>
          </a:xfrm>
        </p:spPr>
      </p:pic>
      <p:sp>
        <p:nvSpPr>
          <p:cNvPr id="5" name="TekstSylinder 4"/>
          <p:cNvSpPr txBox="1"/>
          <p:nvPr/>
        </p:nvSpPr>
        <p:spPr>
          <a:xfrm>
            <a:off x="1447800" y="1371600"/>
            <a:ext cx="10496550" cy="1107996"/>
          </a:xfrm>
          <a:prstGeom prst="rect">
            <a:avLst/>
          </a:prstGeom>
          <a:noFill/>
        </p:spPr>
        <p:txBody>
          <a:bodyPr wrap="square" rtlCol="0">
            <a:spAutoFit/>
          </a:bodyPr>
          <a:lstStyle/>
          <a:p>
            <a:r>
              <a:rPr lang="nb-NO" sz="6600" b="1" dirty="0" smtClean="0">
                <a:solidFill>
                  <a:schemeClr val="bg1"/>
                </a:solidFill>
              </a:rPr>
              <a:t>Et håpløst oppdrag, eller?</a:t>
            </a:r>
            <a:endParaRPr lang="nb-NO" sz="6600" b="1" dirty="0">
              <a:solidFill>
                <a:schemeClr val="bg1"/>
              </a:solidFill>
            </a:endParaRPr>
          </a:p>
        </p:txBody>
      </p:sp>
      <p:sp>
        <p:nvSpPr>
          <p:cNvPr id="3" name="Rektangel 2"/>
          <p:cNvSpPr/>
          <p:nvPr/>
        </p:nvSpPr>
        <p:spPr>
          <a:xfrm>
            <a:off x="10301400" y="6082784"/>
            <a:ext cx="1562800" cy="369332"/>
          </a:xfrm>
          <a:prstGeom prst="rect">
            <a:avLst/>
          </a:prstGeom>
        </p:spPr>
        <p:txBody>
          <a:bodyPr wrap="none">
            <a:spAutoFit/>
          </a:bodyPr>
          <a:lstStyle/>
          <a:p>
            <a:r>
              <a:rPr lang="nb-NO" dirty="0" smtClean="0">
                <a:solidFill>
                  <a:schemeClr val="bg1"/>
                </a:solidFill>
              </a:rPr>
              <a:t>Bilde: </a:t>
            </a:r>
            <a:r>
              <a:rPr lang="nb-NO" dirty="0">
                <a:solidFill>
                  <a:schemeClr val="bg1"/>
                </a:solidFill>
              </a:rPr>
              <a:t>Filmweb</a:t>
            </a:r>
            <a:endParaRPr lang="nb-NO" dirty="0">
              <a:solidFill>
                <a:schemeClr val="bg1"/>
              </a:solidFill>
            </a:endParaRPr>
          </a:p>
        </p:txBody>
      </p:sp>
    </p:spTree>
    <p:extLst>
      <p:ext uri="{BB962C8B-B14F-4D97-AF65-F5344CB8AC3E}">
        <p14:creationId xmlns:p14="http://schemas.microsoft.com/office/powerpoint/2010/main" val="2586306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6" name="ud0ASLZyg6I"/>
          <p:cNvPicPr>
            <a:picLocks noGrp="1" noRot="1" noChangeAspect="1"/>
          </p:cNvPicPr>
          <p:nvPr>
            <p:ph idx="1"/>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713445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324349" y="19050"/>
            <a:ext cx="7235825" cy="1390650"/>
          </a:xfrm>
        </p:spPr>
        <p:txBody>
          <a:bodyPr/>
          <a:lstStyle/>
          <a:p>
            <a:endParaRPr lang="nb-NO"/>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8434"/>
          <a:stretch/>
        </p:blipFill>
        <p:spPr>
          <a:xfrm>
            <a:off x="-38100" y="-201543"/>
            <a:ext cx="12230100" cy="6991350"/>
          </a:xfrm>
        </p:spPr>
      </p:pic>
      <p:sp>
        <p:nvSpPr>
          <p:cNvPr id="5" name="TekstSylinder 4"/>
          <p:cNvSpPr txBox="1"/>
          <p:nvPr/>
        </p:nvSpPr>
        <p:spPr>
          <a:xfrm>
            <a:off x="-38100" y="3294132"/>
            <a:ext cx="12363450" cy="1323439"/>
          </a:xfrm>
          <a:prstGeom prst="rect">
            <a:avLst/>
          </a:prstGeom>
          <a:solidFill>
            <a:schemeClr val="accent3"/>
          </a:solidFill>
        </p:spPr>
        <p:txBody>
          <a:bodyPr wrap="square" rtlCol="0">
            <a:spAutoFit/>
          </a:bodyPr>
          <a:lstStyle/>
          <a:p>
            <a:pPr algn="ctr"/>
            <a:r>
              <a:rPr lang="nb-NO" sz="4000" b="1" dirty="0" smtClean="0">
                <a:solidFill>
                  <a:schemeClr val="bg1"/>
                </a:solidFill>
              </a:rPr>
              <a:t>  Utfordring:</a:t>
            </a:r>
            <a:br>
              <a:rPr lang="nb-NO" sz="4000" b="1" dirty="0" smtClean="0">
                <a:solidFill>
                  <a:schemeClr val="bg1"/>
                </a:solidFill>
              </a:rPr>
            </a:br>
            <a:r>
              <a:rPr lang="nb-NO" sz="4000" b="1" dirty="0" smtClean="0">
                <a:solidFill>
                  <a:schemeClr val="bg1"/>
                </a:solidFill>
              </a:rPr>
              <a:t>  Våger </a:t>
            </a:r>
            <a:r>
              <a:rPr lang="nb-NO" sz="4000" b="1" dirty="0">
                <a:solidFill>
                  <a:schemeClr val="bg1"/>
                </a:solidFill>
              </a:rPr>
              <a:t>du å </a:t>
            </a:r>
            <a:r>
              <a:rPr lang="nb-NO" sz="4000" b="1" dirty="0" smtClean="0">
                <a:solidFill>
                  <a:schemeClr val="bg1"/>
                </a:solidFill>
              </a:rPr>
              <a:t>be Gud </a:t>
            </a:r>
            <a:r>
              <a:rPr lang="nb-NO" sz="4000" b="1" dirty="0">
                <a:solidFill>
                  <a:schemeClr val="bg1"/>
                </a:solidFill>
              </a:rPr>
              <a:t>gi deg </a:t>
            </a:r>
            <a:r>
              <a:rPr lang="nb-NO" sz="4000" b="1" dirty="0" smtClean="0">
                <a:solidFill>
                  <a:schemeClr val="bg1"/>
                </a:solidFill>
              </a:rPr>
              <a:t>et </a:t>
            </a:r>
            <a:r>
              <a:rPr lang="nb-NO" sz="4000" b="1" dirty="0">
                <a:solidFill>
                  <a:schemeClr val="bg1"/>
                </a:solidFill>
              </a:rPr>
              <a:t>blikk som ser </a:t>
            </a:r>
            <a:r>
              <a:rPr lang="nb-NO" sz="4000" b="1" dirty="0" smtClean="0">
                <a:solidFill>
                  <a:schemeClr val="bg1"/>
                </a:solidFill>
              </a:rPr>
              <a:t>mulighetene? </a:t>
            </a:r>
            <a:endParaRPr lang="nb-NO" sz="4000" b="1" dirty="0">
              <a:solidFill>
                <a:schemeClr val="bg1"/>
              </a:solidFill>
            </a:endParaRPr>
          </a:p>
        </p:txBody>
      </p:sp>
      <p:sp>
        <p:nvSpPr>
          <p:cNvPr id="3" name="Rektangel 2"/>
          <p:cNvSpPr/>
          <p:nvPr/>
        </p:nvSpPr>
        <p:spPr>
          <a:xfrm>
            <a:off x="10191400" y="6132671"/>
            <a:ext cx="1562800" cy="369332"/>
          </a:xfrm>
          <a:prstGeom prst="rect">
            <a:avLst/>
          </a:prstGeom>
        </p:spPr>
        <p:txBody>
          <a:bodyPr wrap="none">
            <a:spAutoFit/>
          </a:bodyPr>
          <a:lstStyle/>
          <a:p>
            <a:r>
              <a:rPr lang="nb-NO" dirty="0">
                <a:solidFill>
                  <a:schemeClr val="bg1"/>
                </a:solidFill>
              </a:rPr>
              <a:t>Bilde: Filmweb</a:t>
            </a:r>
            <a:endParaRPr lang="nb-NO" dirty="0">
              <a:solidFill>
                <a:schemeClr val="bg1"/>
              </a:solidFill>
            </a:endParaRPr>
          </a:p>
        </p:txBody>
      </p:sp>
    </p:spTree>
    <p:extLst>
      <p:ext uri="{BB962C8B-B14F-4D97-AF65-F5344CB8AC3E}">
        <p14:creationId xmlns:p14="http://schemas.microsoft.com/office/powerpoint/2010/main" val="35687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Sylinder 7"/>
          <p:cNvSpPr txBox="1"/>
          <p:nvPr/>
        </p:nvSpPr>
        <p:spPr>
          <a:xfrm>
            <a:off x="204354" y="365125"/>
            <a:ext cx="11506200" cy="369332"/>
          </a:xfrm>
          <a:prstGeom prst="rect">
            <a:avLst/>
          </a:prstGeom>
          <a:noFill/>
        </p:spPr>
        <p:txBody>
          <a:bodyPr wrap="square" rtlCol="0">
            <a:spAutoFit/>
          </a:bodyPr>
          <a:lstStyle/>
          <a:p>
            <a:endParaRPr lang="nb-NO" dirty="0"/>
          </a:p>
        </p:txBody>
      </p:sp>
      <p:sp>
        <p:nvSpPr>
          <p:cNvPr id="11" name="Rektangel 10"/>
          <p:cNvSpPr/>
          <p:nvPr/>
        </p:nvSpPr>
        <p:spPr>
          <a:xfrm>
            <a:off x="3048000" y="2721114"/>
            <a:ext cx="6096000" cy="1415772"/>
          </a:xfrm>
          <a:prstGeom prst="rect">
            <a:avLst/>
          </a:prstGeom>
        </p:spPr>
        <p:txBody>
          <a:bodyPr>
            <a:spAutoFit/>
          </a:bodyPr>
          <a:lstStyle/>
          <a:p>
            <a:r>
              <a:rPr lang="nb-NO" b="1" i="1" dirty="0">
                <a:solidFill>
                  <a:schemeClr val="bg1"/>
                </a:solidFill>
              </a:rPr>
              <a:t>Og håpet skuffer ikke, for Guds kjærlighet er utøst i våre hjerter ved Den hellige ånd som han har gitt oss. </a:t>
            </a:r>
            <a:r>
              <a:rPr lang="nb-NO" sz="1600" b="1" dirty="0">
                <a:solidFill>
                  <a:schemeClr val="bg1"/>
                </a:solidFill>
              </a:rPr>
              <a:t/>
            </a:r>
            <a:br>
              <a:rPr lang="nb-NO" sz="1600" b="1" dirty="0">
                <a:solidFill>
                  <a:schemeClr val="bg1"/>
                </a:solidFill>
              </a:rPr>
            </a:br>
            <a:r>
              <a:rPr lang="nb-NO" sz="1600" b="1" dirty="0">
                <a:solidFill>
                  <a:schemeClr val="bg1"/>
                </a:solidFill>
              </a:rPr>
              <a:t>										Rom 5,5</a:t>
            </a:r>
          </a:p>
          <a:p>
            <a:endParaRPr lang="nb-NO" dirty="0"/>
          </a:p>
        </p:txBody>
      </p:sp>
      <p:pic>
        <p:nvPicPr>
          <p:cNvPr id="4" name="Plassholder for innhold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14789"/>
          <a:stretch/>
        </p:blipFill>
        <p:spPr>
          <a:xfrm>
            <a:off x="19050" y="-57150"/>
            <a:ext cx="12172950" cy="6915150"/>
          </a:xfrm>
        </p:spPr>
      </p:pic>
      <p:sp>
        <p:nvSpPr>
          <p:cNvPr id="5" name="Rektangel 4"/>
          <p:cNvSpPr/>
          <p:nvPr/>
        </p:nvSpPr>
        <p:spPr>
          <a:xfrm>
            <a:off x="0" y="98425"/>
            <a:ext cx="12172950" cy="2554545"/>
          </a:xfrm>
          <a:prstGeom prst="rect">
            <a:avLst/>
          </a:prstGeom>
        </p:spPr>
        <p:txBody>
          <a:bodyPr wrap="square">
            <a:spAutoFit/>
          </a:bodyPr>
          <a:lstStyle/>
          <a:p>
            <a:r>
              <a:rPr lang="nb-NO" sz="4000" b="1" dirty="0">
                <a:solidFill>
                  <a:schemeClr val="tx2"/>
                </a:solidFill>
              </a:rPr>
              <a:t>Må håpets Gud fylle dere med all glede og fred i troen, så dere kan bli rike på håp ved Den hellige ånds kraft. </a:t>
            </a:r>
            <a:r>
              <a:rPr lang="nb-NO" sz="4000" b="1" dirty="0" smtClean="0">
                <a:solidFill>
                  <a:schemeClr val="tx2"/>
                </a:solidFill>
              </a:rPr>
              <a:t>											Rom </a:t>
            </a:r>
            <a:r>
              <a:rPr lang="nb-NO" sz="4000" b="1" dirty="0">
                <a:solidFill>
                  <a:schemeClr val="tx2"/>
                </a:solidFill>
              </a:rPr>
              <a:t>15,13</a:t>
            </a:r>
          </a:p>
          <a:p>
            <a:r>
              <a:rPr lang="nb-NO" sz="4000" b="1" i="1" dirty="0">
                <a:solidFill>
                  <a:schemeClr val="tx2"/>
                </a:solidFill>
                <a:latin typeface="Calibri" panose="020F0502020204030204" pitchFamily="34" charset="0"/>
                <a:ea typeface="Calibri" panose="020F0502020204030204" pitchFamily="34" charset="0"/>
                <a:cs typeface="Times New Roman" panose="02020603050405020304" pitchFamily="18" charset="0"/>
              </a:rPr>
              <a:t>									</a:t>
            </a:r>
            <a:r>
              <a:rPr lang="nb-NO" sz="4000" b="1" i="1" dirty="0" smtClean="0">
                <a:solidFill>
                  <a:schemeClr val="tx2"/>
                </a:solidFill>
                <a:latin typeface="Calibri" panose="020F0502020204030204" pitchFamily="34" charset="0"/>
                <a:ea typeface="Calibri" panose="020F0502020204030204" pitchFamily="34" charset="0"/>
                <a:cs typeface="Times New Roman" panose="02020603050405020304" pitchFamily="18" charset="0"/>
              </a:rPr>
              <a:t>			</a:t>
            </a:r>
            <a:endParaRPr lang="nb-NO" sz="3200" dirty="0">
              <a:solidFill>
                <a:schemeClr val="tx2"/>
              </a:solidFill>
            </a:endParaRPr>
          </a:p>
        </p:txBody>
      </p:sp>
      <p:sp>
        <p:nvSpPr>
          <p:cNvPr id="6" name="TekstSylinder 5"/>
          <p:cNvSpPr txBox="1"/>
          <p:nvPr/>
        </p:nvSpPr>
        <p:spPr>
          <a:xfrm>
            <a:off x="10210800" y="6399629"/>
            <a:ext cx="2000250" cy="369332"/>
          </a:xfrm>
          <a:prstGeom prst="rect">
            <a:avLst/>
          </a:prstGeom>
          <a:noFill/>
        </p:spPr>
        <p:txBody>
          <a:bodyPr wrap="square" rtlCol="0">
            <a:spAutoFit/>
          </a:bodyPr>
          <a:lstStyle/>
          <a:p>
            <a:r>
              <a:rPr lang="nb-NO" dirty="0" smtClean="0">
                <a:solidFill>
                  <a:schemeClr val="bg1"/>
                </a:solidFill>
              </a:rPr>
              <a:t>Bilde: </a:t>
            </a:r>
            <a:r>
              <a:rPr lang="nb-NO" dirty="0" err="1" smtClean="0">
                <a:solidFill>
                  <a:schemeClr val="bg1"/>
                </a:solidFill>
              </a:rPr>
              <a:t>Pixabay</a:t>
            </a:r>
            <a:endParaRPr lang="nb-NO" dirty="0">
              <a:solidFill>
                <a:schemeClr val="bg1"/>
              </a:solidFill>
            </a:endParaRPr>
          </a:p>
        </p:txBody>
      </p:sp>
    </p:spTree>
    <p:extLst>
      <p:ext uri="{BB962C8B-B14F-4D97-AF65-F5344CB8AC3E}">
        <p14:creationId xmlns:p14="http://schemas.microsoft.com/office/powerpoint/2010/main" val="2783414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Damaris skole">
      <a:dk1>
        <a:srgbClr val="7030A0"/>
      </a:dk1>
      <a:lt1>
        <a:sysClr val="window" lastClr="FFFFFF"/>
      </a:lt1>
      <a:dk2>
        <a:srgbClr val="000000"/>
      </a:dk2>
      <a:lt2>
        <a:srgbClr val="D7B5C6"/>
      </a:lt2>
      <a:accent1>
        <a:srgbClr val="7030A0"/>
      </a:accent1>
      <a:accent2>
        <a:srgbClr val="FF0000"/>
      </a:accent2>
      <a:accent3>
        <a:srgbClr val="A5A5A5"/>
      </a:accent3>
      <a:accent4>
        <a:srgbClr val="6F3B55"/>
      </a:accent4>
      <a:accent5>
        <a:srgbClr val="C490AA"/>
      </a:accent5>
      <a:accent6>
        <a:srgbClr val="D7B5C6"/>
      </a:accent6>
      <a:hlink>
        <a:srgbClr val="034A90"/>
      </a:hlink>
      <a:folHlink>
        <a:srgbClr val="034A9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 id="{B5F032ED-C273-41BC-AB68-C06657F84304}" vid="{2718C285-71C5-486D-98DA-899C11ACA9D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Damaris skole PP mal</Template>
  <TotalTime>1043</TotalTime>
  <Words>586</Words>
  <Application>Microsoft Office PowerPoint</Application>
  <PresentationFormat>Widescreen</PresentationFormat>
  <Paragraphs>53</Paragraphs>
  <Slides>7</Slides>
  <Notes>7</Notes>
  <HiddenSlides>0</HiddenSlides>
  <MMClips>1</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7</vt:i4>
      </vt:variant>
    </vt:vector>
  </HeadingPairs>
  <TitlesOfParts>
    <vt:vector size="11" baseType="lpstr">
      <vt:lpstr>Arial</vt:lpstr>
      <vt:lpstr>Calibri</vt:lpstr>
      <vt:lpstr>Times New Roman</vt:lpstr>
      <vt:lpstr>Office-tema</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MHG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Dunkirk</dc:title>
  <dc:creator>Britt-Ellen Skregelid Birkeland</dc:creator>
  <cp:lastModifiedBy>Britt-Ellen Skregelid Birkeland</cp:lastModifiedBy>
  <cp:revision>107</cp:revision>
  <cp:lastPrinted>2016-05-06T06:30:09Z</cp:lastPrinted>
  <dcterms:created xsi:type="dcterms:W3CDTF">2016-05-03T11:56:38Z</dcterms:created>
  <dcterms:modified xsi:type="dcterms:W3CDTF">2017-08-15T11:27:37Z</dcterms:modified>
</cp:coreProperties>
</file>