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3"/>
    <p:restoredTop sz="94479"/>
  </p:normalViewPr>
  <p:slideViewPr>
    <p:cSldViewPr snapToGrid="0" snapToObjects="1">
      <p:cViewPr varScale="1">
        <p:scale>
          <a:sx n="62" d="100"/>
          <a:sy n="62" d="100"/>
        </p:scale>
        <p:origin x="5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DD468-A54F-0E4E-9517-877496ADD23C}" type="datetimeFigureOut">
              <a:rPr lang="nb-NO" smtClean="0"/>
              <a:t>13.11.2020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502A3-2B2B-9E40-B880-FE7B982FD9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14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190AF-A2D8-7142-9ECD-BFC2A1A3D163}" type="datetimeFigureOut">
              <a:rPr lang="nb-NO" smtClean="0"/>
              <a:t>13.11.2020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C00A-AE88-3E4B-9D1E-4128C93B16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1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Hvilket</a:t>
            </a:r>
            <a:r>
              <a:rPr lang="nb-NO" baseline="0" dirty="0"/>
              <a:t> lys følger du?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C00A-AE88-3E4B-9D1E-4128C93B16D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965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CA06-C77C-2144-8DFC-D8BF932BB475}" type="datetimeFigureOut">
              <a:rPr lang="nb-NO" smtClean="0"/>
              <a:t>13.11.2020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8B0-EAF2-1544-95F2-618C77D830E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CA06-C77C-2144-8DFC-D8BF932BB475}" type="datetimeFigureOut">
              <a:rPr lang="nb-NO" smtClean="0"/>
              <a:t>13.11.2020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8B0-EAF2-1544-95F2-618C77D830E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CA06-C77C-2144-8DFC-D8BF932BB475}" type="datetimeFigureOut">
              <a:rPr lang="nb-NO" smtClean="0"/>
              <a:t>13.11.2020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8B0-EAF2-1544-95F2-618C77D830E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CA06-C77C-2144-8DFC-D8BF932BB475}" type="datetimeFigureOut">
              <a:rPr lang="nb-NO" smtClean="0"/>
              <a:t>13.11.2020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8B0-EAF2-1544-95F2-618C77D830E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CA06-C77C-2144-8DFC-D8BF932BB475}" type="datetimeFigureOut">
              <a:rPr lang="nb-NO" smtClean="0"/>
              <a:t>13.11.2020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8B0-EAF2-1544-95F2-618C77D830E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CA06-C77C-2144-8DFC-D8BF932BB475}" type="datetimeFigureOut">
              <a:rPr lang="nb-NO" smtClean="0"/>
              <a:t>13.11.2020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8B0-EAF2-1544-95F2-618C77D830E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CA06-C77C-2144-8DFC-D8BF932BB475}" type="datetimeFigureOut">
              <a:rPr lang="nb-NO" smtClean="0"/>
              <a:t>13.11.2020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8B0-EAF2-1544-95F2-618C77D830E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CA06-C77C-2144-8DFC-D8BF932BB475}" type="datetimeFigureOut">
              <a:rPr lang="nb-NO" smtClean="0"/>
              <a:t>13.11.2020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8B0-EAF2-1544-95F2-618C77D830E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CA06-C77C-2144-8DFC-D8BF932BB475}" type="datetimeFigureOut">
              <a:rPr lang="nb-NO" smtClean="0"/>
              <a:t>13.11.2020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8B0-EAF2-1544-95F2-618C77D830E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CA06-C77C-2144-8DFC-D8BF932BB475}" type="datetimeFigureOut">
              <a:rPr lang="nb-NO" smtClean="0"/>
              <a:t>13.11.2020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8B0-EAF2-1544-95F2-618C77D830E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 bildet til plassholderen eller klikk ikonet for å legge 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CA06-C77C-2144-8DFC-D8BF932BB475}" type="datetimeFigureOut">
              <a:rPr lang="nb-NO" smtClean="0"/>
              <a:t>13.11.2020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18B0-EAF2-1544-95F2-618C77D830E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0CA06-C77C-2144-8DFC-D8BF932BB475}" type="datetimeFigureOut">
              <a:rPr lang="nb-NO" smtClean="0"/>
              <a:t>13.11.2020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18B0-EAF2-1544-95F2-618C77D830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5450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" y="0"/>
            <a:ext cx="12170598" cy="6857868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89312" y="629750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Andale Mono" charset="0"/>
                <a:ea typeface="Andale Mono" charset="0"/>
                <a:cs typeface="Andale Mono" charset="0"/>
              </a:rPr>
              <a:t>©NRK</a:t>
            </a:r>
          </a:p>
        </p:txBody>
      </p:sp>
    </p:spTree>
    <p:extLst>
      <p:ext uri="{BB962C8B-B14F-4D97-AF65-F5344CB8AC3E}">
        <p14:creationId xmlns:p14="http://schemas.microsoft.com/office/powerpoint/2010/main" val="287010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0" y="1472339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i="1" dirty="0">
                <a:latin typeface="Andale Mono" charset="0"/>
                <a:ea typeface="Andale Mono" charset="0"/>
                <a:cs typeface="Andale Mono" charset="0"/>
              </a:rPr>
              <a:t>Fly som </a:t>
            </a:r>
            <a:r>
              <a:rPr lang="nb-NO" sz="3600" i="1" dirty="0" err="1">
                <a:latin typeface="Andale Mono" charset="0"/>
                <a:ea typeface="Andale Mono" charset="0"/>
                <a:cs typeface="Andale Mono" charset="0"/>
              </a:rPr>
              <a:t>ein</a:t>
            </a:r>
            <a:r>
              <a:rPr lang="nb-NO" sz="3600" i="1" dirty="0">
                <a:latin typeface="Andale Mono" charset="0"/>
                <a:ea typeface="Andale Mono" charset="0"/>
                <a:cs typeface="Andale Mono" charset="0"/>
              </a:rPr>
              <a:t> fugl</a:t>
            </a:r>
          </a:p>
          <a:p>
            <a:pPr algn="ctr"/>
            <a:r>
              <a:rPr lang="nb-NO" sz="3600" i="1" dirty="0">
                <a:latin typeface="Andale Mono" charset="0"/>
                <a:ea typeface="Andale Mono" charset="0"/>
                <a:cs typeface="Andale Mono" charset="0"/>
              </a:rPr>
              <a:t>Lag deg </a:t>
            </a:r>
            <a:r>
              <a:rPr lang="nb-NO" sz="3600" i="1" dirty="0" err="1">
                <a:latin typeface="Andale Mono" charset="0"/>
                <a:ea typeface="Andale Mono" charset="0"/>
                <a:cs typeface="Andale Mono" charset="0"/>
              </a:rPr>
              <a:t>ein</a:t>
            </a:r>
            <a:r>
              <a:rPr lang="nb-NO" sz="3600" i="1" dirty="0">
                <a:latin typeface="Andale Mono" charset="0"/>
                <a:ea typeface="Andale Mono" charset="0"/>
                <a:cs typeface="Andale Mono" charset="0"/>
              </a:rPr>
              <a:t> veg</a:t>
            </a:r>
          </a:p>
          <a:p>
            <a:pPr algn="ctr"/>
            <a:r>
              <a:rPr lang="nb-NO" sz="3600" i="1" dirty="0">
                <a:latin typeface="Andale Mono" charset="0"/>
                <a:ea typeface="Andale Mono" charset="0"/>
                <a:cs typeface="Andale Mono" charset="0"/>
              </a:rPr>
              <a:t>Så du kan komme heim til meg</a:t>
            </a:r>
          </a:p>
          <a:p>
            <a:pPr algn="ctr"/>
            <a:r>
              <a:rPr lang="nb-NO" sz="3600" i="1" dirty="0">
                <a:latin typeface="Andale Mono" charset="0"/>
                <a:ea typeface="Andale Mono" charset="0"/>
                <a:cs typeface="Andale Mono" charset="0"/>
              </a:rPr>
              <a:t>Du kan gå mange mil</a:t>
            </a:r>
          </a:p>
          <a:p>
            <a:pPr algn="ctr"/>
            <a:r>
              <a:rPr lang="nb-NO" sz="3600" i="1" dirty="0">
                <a:latin typeface="Andale Mono" charset="0"/>
                <a:ea typeface="Andale Mono" charset="0"/>
                <a:cs typeface="Andale Mono" charset="0"/>
              </a:rPr>
              <a:t>Men kor høyrer du til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8474529" y="6261315"/>
            <a:ext cx="345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ndale Mono" charset="0"/>
                <a:ea typeface="Andale Mono" charset="0"/>
                <a:cs typeface="Andale Mono" charset="0"/>
              </a:rPr>
              <a:t>Eva Weel Skram</a:t>
            </a:r>
            <a:r>
              <a:rPr lang="nb-NO">
                <a:latin typeface="Andale Mono" charset="0"/>
                <a:ea typeface="Andale Mono" charset="0"/>
                <a:cs typeface="Andale Mono" charset="0"/>
              </a:rPr>
              <a:t>, Snøfall</a:t>
            </a:r>
            <a:endParaRPr lang="nb-NO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" y="-538843"/>
            <a:ext cx="11378294" cy="7585529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40871" y="1175657"/>
            <a:ext cx="11378294" cy="2171700"/>
          </a:xfrm>
          <a:prstGeom prst="rect">
            <a:avLst/>
          </a:prstGeom>
          <a:solidFill>
            <a:srgbClr val="002060">
              <a:alpha val="15000"/>
            </a:srgbClr>
          </a:solidFill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110343" y="1600200"/>
            <a:ext cx="9846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latin typeface="Andale Mono" charset="0"/>
                <a:ea typeface="Andale Mono" charset="0"/>
                <a:cs typeface="Andale Mono" charset="0"/>
              </a:rPr>
              <a:t>Da de så stjernen, ble de fylt av jublende glede. 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9746166" y="2800529"/>
            <a:ext cx="160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ndale Mono" charset="0"/>
                <a:ea typeface="Andale Mono" charset="0"/>
                <a:cs typeface="Andale Mono" charset="0"/>
              </a:rPr>
              <a:t>Matt 2,10</a:t>
            </a:r>
          </a:p>
        </p:txBody>
      </p:sp>
    </p:spTree>
    <p:extLst>
      <p:ext uri="{BB962C8B-B14F-4D97-AF65-F5344CB8AC3E}">
        <p14:creationId xmlns:p14="http://schemas.microsoft.com/office/powerpoint/2010/main" val="72170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635431" y="1286359"/>
            <a:ext cx="6741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ndale Mono" charset="0"/>
                <a:ea typeface="Andale Mono" charset="0"/>
                <a:cs typeface="Andale Mono" charset="0"/>
              </a:rPr>
              <a:t>«Jeg er veien, sannheten og livet.»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31" y="679931"/>
            <a:ext cx="4152900" cy="43180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269424" y="5439905"/>
            <a:ext cx="210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latin typeface="Andale Mono" charset="0"/>
                <a:ea typeface="Andale Mono" charset="0"/>
                <a:cs typeface="Andale Mono" charset="0"/>
              </a:rPr>
              <a:t>Joh</a:t>
            </a:r>
            <a:r>
              <a:rPr lang="nb-NO" dirty="0">
                <a:latin typeface="Andale Mono" charset="0"/>
                <a:ea typeface="Andale Mono" charset="0"/>
                <a:cs typeface="Andale Mono" charset="0"/>
              </a:rPr>
              <a:t> 14,6</a:t>
            </a:r>
          </a:p>
        </p:txBody>
      </p:sp>
    </p:spTree>
    <p:extLst>
      <p:ext uri="{BB962C8B-B14F-4D97-AF65-F5344CB8AC3E}">
        <p14:creationId xmlns:p14="http://schemas.microsoft.com/office/powerpoint/2010/main" val="18290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42" y="0"/>
            <a:ext cx="10269141" cy="68580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-261257" y="6276397"/>
            <a:ext cx="196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latin typeface="Andale Mono" charset="0"/>
                <a:ea typeface="Andale Mono" charset="0"/>
                <a:cs typeface="Andale Mono" charset="0"/>
              </a:rPr>
              <a:t>©NRK</a:t>
            </a:r>
          </a:p>
        </p:txBody>
      </p:sp>
    </p:spTree>
    <p:extLst>
      <p:ext uri="{BB962C8B-B14F-4D97-AF65-F5344CB8AC3E}">
        <p14:creationId xmlns:p14="http://schemas.microsoft.com/office/powerpoint/2010/main" val="206915952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</TotalTime>
  <Words>66</Words>
  <Application>Microsoft Office PowerPoint</Application>
  <PresentationFormat>Widescreen</PresentationFormat>
  <Paragraphs>14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Andale Mono</vt:lpstr>
      <vt:lpstr>Arial</vt:lpstr>
      <vt:lpstr>Calibri</vt:lpstr>
      <vt:lpstr>Calibri Light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Solfrid Brennhovd</dc:creator>
  <cp:lastModifiedBy>Britt-Ellen Skregelid Birkeland</cp:lastModifiedBy>
  <cp:revision>8</cp:revision>
  <dcterms:created xsi:type="dcterms:W3CDTF">2016-10-28T12:39:22Z</dcterms:created>
  <dcterms:modified xsi:type="dcterms:W3CDTF">2020-11-13T10:36:06Z</dcterms:modified>
</cp:coreProperties>
</file>