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8" r:id="rId11"/>
    <p:sldId id="265" r:id="rId12"/>
    <p:sldId id="269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v" initials="O" lastIdx="1" clrIdx="0">
    <p:extLst>
      <p:ext uri="{19B8F6BF-5375-455C-9EA6-DF929625EA0E}">
        <p15:presenceInfo xmlns:p15="http://schemas.microsoft.com/office/powerpoint/2012/main" userId="Ola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1FB7C9-651F-4E51-B522-9F2669E61BE8}" v="3" dt="2021-01-21T20:19:57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-Ellen Skregelid Birkeland" userId="3178a3e9-6f82-4780-abac-3a48311dd3e2" providerId="ADAL" clId="{391FB7C9-651F-4E51-B522-9F2669E61BE8}"/>
    <pc:docChg chg="undo custSel addSld delSld modSld sldOrd">
      <pc:chgData name="Britt-Ellen Skregelid Birkeland" userId="3178a3e9-6f82-4780-abac-3a48311dd3e2" providerId="ADAL" clId="{391FB7C9-651F-4E51-B522-9F2669E61BE8}" dt="2021-01-21T20:25:03.281" v="472" actId="47"/>
      <pc:docMkLst>
        <pc:docMk/>
      </pc:docMkLst>
      <pc:sldChg chg="modSp mod">
        <pc:chgData name="Britt-Ellen Skregelid Birkeland" userId="3178a3e9-6f82-4780-abac-3a48311dd3e2" providerId="ADAL" clId="{391FB7C9-651F-4E51-B522-9F2669E61BE8}" dt="2021-01-21T20:13:25.440" v="323" actId="403"/>
        <pc:sldMkLst>
          <pc:docMk/>
          <pc:sldMk cId="3362764091" sldId="256"/>
        </pc:sldMkLst>
        <pc:spChg chg="mod">
          <ac:chgData name="Britt-Ellen Skregelid Birkeland" userId="3178a3e9-6f82-4780-abac-3a48311dd3e2" providerId="ADAL" clId="{391FB7C9-651F-4E51-B522-9F2669E61BE8}" dt="2021-01-21T20:13:25.440" v="323" actId="403"/>
          <ac:spMkLst>
            <pc:docMk/>
            <pc:sldMk cId="3362764091" sldId="256"/>
            <ac:spMk id="2" creationId="{66CDF9CF-7364-4BD9-9A1A-1EDE744D89EF}"/>
          </ac:spMkLst>
        </pc:spChg>
      </pc:sldChg>
      <pc:sldChg chg="modSp mod">
        <pc:chgData name="Britt-Ellen Skregelid Birkeland" userId="3178a3e9-6f82-4780-abac-3a48311dd3e2" providerId="ADAL" clId="{391FB7C9-651F-4E51-B522-9F2669E61BE8}" dt="2021-01-21T20:14:08.706" v="332" actId="14100"/>
        <pc:sldMkLst>
          <pc:docMk/>
          <pc:sldMk cId="1513860588" sldId="257"/>
        </pc:sldMkLst>
        <pc:spChg chg="mod">
          <ac:chgData name="Britt-Ellen Skregelid Birkeland" userId="3178a3e9-6f82-4780-abac-3a48311dd3e2" providerId="ADAL" clId="{391FB7C9-651F-4E51-B522-9F2669E61BE8}" dt="2021-01-21T20:13:48.196" v="327" actId="14100"/>
          <ac:spMkLst>
            <pc:docMk/>
            <pc:sldMk cId="1513860588" sldId="257"/>
            <ac:spMk id="2" creationId="{F72880F1-EA2E-4489-8360-18A7594AA2CF}"/>
          </ac:spMkLst>
        </pc:spChg>
        <pc:spChg chg="mod">
          <ac:chgData name="Britt-Ellen Skregelid Birkeland" userId="3178a3e9-6f82-4780-abac-3a48311dd3e2" providerId="ADAL" clId="{391FB7C9-651F-4E51-B522-9F2669E61BE8}" dt="2021-01-21T20:14:08.706" v="332" actId="14100"/>
          <ac:spMkLst>
            <pc:docMk/>
            <pc:sldMk cId="1513860588" sldId="257"/>
            <ac:spMk id="3" creationId="{6A3A3EF4-6A6F-4A3F-8567-3A754FBC8111}"/>
          </ac:spMkLst>
        </pc:spChg>
      </pc:sldChg>
      <pc:sldChg chg="modSp mod">
        <pc:chgData name="Britt-Ellen Skregelid Birkeland" userId="3178a3e9-6f82-4780-abac-3a48311dd3e2" providerId="ADAL" clId="{391FB7C9-651F-4E51-B522-9F2669E61BE8}" dt="2021-01-21T20:15:08.435" v="338" actId="1076"/>
        <pc:sldMkLst>
          <pc:docMk/>
          <pc:sldMk cId="3514431695" sldId="258"/>
        </pc:sldMkLst>
        <pc:spChg chg="mod">
          <ac:chgData name="Britt-Ellen Skregelid Birkeland" userId="3178a3e9-6f82-4780-abac-3a48311dd3e2" providerId="ADAL" clId="{391FB7C9-651F-4E51-B522-9F2669E61BE8}" dt="2021-01-21T20:14:22.131" v="334" actId="255"/>
          <ac:spMkLst>
            <pc:docMk/>
            <pc:sldMk cId="3514431695" sldId="258"/>
            <ac:spMk id="2" creationId="{6AC2F2A6-21CD-4768-AFCC-31ABD8B74E7C}"/>
          </ac:spMkLst>
        </pc:spChg>
        <pc:spChg chg="mod">
          <ac:chgData name="Britt-Ellen Skregelid Birkeland" userId="3178a3e9-6f82-4780-abac-3a48311dd3e2" providerId="ADAL" clId="{391FB7C9-651F-4E51-B522-9F2669E61BE8}" dt="2021-01-21T20:15:08.435" v="338" actId="1076"/>
          <ac:spMkLst>
            <pc:docMk/>
            <pc:sldMk cId="3514431695" sldId="258"/>
            <ac:spMk id="3" creationId="{12ADF6F2-7B92-41C4-9C0D-4A8CEE32B5B1}"/>
          </ac:spMkLst>
        </pc:spChg>
      </pc:sldChg>
      <pc:sldChg chg="modSp mod">
        <pc:chgData name="Britt-Ellen Skregelid Birkeland" userId="3178a3e9-6f82-4780-abac-3a48311dd3e2" providerId="ADAL" clId="{391FB7C9-651F-4E51-B522-9F2669E61BE8}" dt="2021-01-21T20:15:49.119" v="356" actId="5793"/>
        <pc:sldMkLst>
          <pc:docMk/>
          <pc:sldMk cId="3187839694" sldId="259"/>
        </pc:sldMkLst>
        <pc:spChg chg="mod">
          <ac:chgData name="Britt-Ellen Skregelid Birkeland" userId="3178a3e9-6f82-4780-abac-3a48311dd3e2" providerId="ADAL" clId="{391FB7C9-651F-4E51-B522-9F2669E61BE8}" dt="2021-01-21T20:15:20.027" v="347" actId="404"/>
          <ac:spMkLst>
            <pc:docMk/>
            <pc:sldMk cId="3187839694" sldId="259"/>
            <ac:spMk id="2" creationId="{AF49A111-7D79-49C4-BCB7-6FC85459CD32}"/>
          </ac:spMkLst>
        </pc:spChg>
        <pc:spChg chg="mod">
          <ac:chgData name="Britt-Ellen Skregelid Birkeland" userId="3178a3e9-6f82-4780-abac-3a48311dd3e2" providerId="ADAL" clId="{391FB7C9-651F-4E51-B522-9F2669E61BE8}" dt="2021-01-21T20:15:49.119" v="356" actId="5793"/>
          <ac:spMkLst>
            <pc:docMk/>
            <pc:sldMk cId="3187839694" sldId="259"/>
            <ac:spMk id="3" creationId="{32FD3BA5-7109-4D6C-A978-8D53B3F098DD}"/>
          </ac:spMkLst>
        </pc:spChg>
      </pc:sldChg>
      <pc:sldChg chg="modSp mod">
        <pc:chgData name="Britt-Ellen Skregelid Birkeland" userId="3178a3e9-6f82-4780-abac-3a48311dd3e2" providerId="ADAL" clId="{391FB7C9-651F-4E51-B522-9F2669E61BE8}" dt="2021-01-21T20:16:58.267" v="373" actId="27636"/>
        <pc:sldMkLst>
          <pc:docMk/>
          <pc:sldMk cId="1094222198" sldId="260"/>
        </pc:sldMkLst>
        <pc:spChg chg="mod">
          <ac:chgData name="Britt-Ellen Skregelid Birkeland" userId="3178a3e9-6f82-4780-abac-3a48311dd3e2" providerId="ADAL" clId="{391FB7C9-651F-4E51-B522-9F2669E61BE8}" dt="2021-01-21T20:16:27.089" v="363" actId="403"/>
          <ac:spMkLst>
            <pc:docMk/>
            <pc:sldMk cId="1094222198" sldId="260"/>
            <ac:spMk id="2" creationId="{35F3A4CF-5CCA-4FBF-B7D5-A2529968A9BE}"/>
          </ac:spMkLst>
        </pc:spChg>
        <pc:spChg chg="mod">
          <ac:chgData name="Britt-Ellen Skregelid Birkeland" userId="3178a3e9-6f82-4780-abac-3a48311dd3e2" providerId="ADAL" clId="{391FB7C9-651F-4E51-B522-9F2669E61BE8}" dt="2021-01-21T20:16:58.267" v="373" actId="27636"/>
          <ac:spMkLst>
            <pc:docMk/>
            <pc:sldMk cId="1094222198" sldId="260"/>
            <ac:spMk id="3" creationId="{6C8FFA24-0A43-438A-8B21-CF4DDDF37995}"/>
          </ac:spMkLst>
        </pc:spChg>
      </pc:sldChg>
      <pc:sldChg chg="modSp mod">
        <pc:chgData name="Britt-Ellen Skregelid Birkeland" userId="3178a3e9-6f82-4780-abac-3a48311dd3e2" providerId="ADAL" clId="{391FB7C9-651F-4E51-B522-9F2669E61BE8}" dt="2021-01-21T20:18:15.002" v="400" actId="20577"/>
        <pc:sldMkLst>
          <pc:docMk/>
          <pc:sldMk cId="1867223167" sldId="261"/>
        </pc:sldMkLst>
        <pc:spChg chg="mod">
          <ac:chgData name="Britt-Ellen Skregelid Birkeland" userId="3178a3e9-6f82-4780-abac-3a48311dd3e2" providerId="ADAL" clId="{391FB7C9-651F-4E51-B522-9F2669E61BE8}" dt="2021-01-21T20:17:11.623" v="376" actId="403"/>
          <ac:spMkLst>
            <pc:docMk/>
            <pc:sldMk cId="1867223167" sldId="261"/>
            <ac:spMk id="2" creationId="{42B453D4-FAC1-48D4-884A-CD9F6395CDCD}"/>
          </ac:spMkLst>
        </pc:spChg>
        <pc:spChg chg="mod">
          <ac:chgData name="Britt-Ellen Skregelid Birkeland" userId="3178a3e9-6f82-4780-abac-3a48311dd3e2" providerId="ADAL" clId="{391FB7C9-651F-4E51-B522-9F2669E61BE8}" dt="2021-01-21T20:18:15.002" v="400" actId="20577"/>
          <ac:spMkLst>
            <pc:docMk/>
            <pc:sldMk cId="1867223167" sldId="261"/>
            <ac:spMk id="3" creationId="{C656203F-10EC-4298-9BC3-C755AFB8CA20}"/>
          </ac:spMkLst>
        </pc:spChg>
      </pc:sldChg>
      <pc:sldChg chg="modSp mod ord">
        <pc:chgData name="Britt-Ellen Skregelid Birkeland" userId="3178a3e9-6f82-4780-abac-3a48311dd3e2" providerId="ADAL" clId="{391FB7C9-651F-4E51-B522-9F2669E61BE8}" dt="2021-01-21T20:06:01.541" v="102" actId="27636"/>
        <pc:sldMkLst>
          <pc:docMk/>
          <pc:sldMk cId="393072909" sldId="262"/>
        </pc:sldMkLst>
        <pc:spChg chg="mod">
          <ac:chgData name="Britt-Ellen Skregelid Birkeland" userId="3178a3e9-6f82-4780-abac-3a48311dd3e2" providerId="ADAL" clId="{391FB7C9-651F-4E51-B522-9F2669E61BE8}" dt="2021-01-21T20:05:11.573" v="36" actId="403"/>
          <ac:spMkLst>
            <pc:docMk/>
            <pc:sldMk cId="393072909" sldId="262"/>
            <ac:spMk id="2" creationId="{4E555C42-5D64-46A3-9ADC-B68FDC7F282A}"/>
          </ac:spMkLst>
        </pc:spChg>
        <pc:spChg chg="mod">
          <ac:chgData name="Britt-Ellen Skregelid Birkeland" userId="3178a3e9-6f82-4780-abac-3a48311dd3e2" providerId="ADAL" clId="{391FB7C9-651F-4E51-B522-9F2669E61BE8}" dt="2021-01-21T20:06:01.541" v="102" actId="27636"/>
          <ac:spMkLst>
            <pc:docMk/>
            <pc:sldMk cId="393072909" sldId="262"/>
            <ac:spMk id="3" creationId="{D828E3AB-4A47-4A49-AC98-FFCEAA28BA6B}"/>
          </ac:spMkLst>
        </pc:spChg>
      </pc:sldChg>
      <pc:sldChg chg="modSp mod">
        <pc:chgData name="Britt-Ellen Skregelid Birkeland" userId="3178a3e9-6f82-4780-abac-3a48311dd3e2" providerId="ADAL" clId="{391FB7C9-651F-4E51-B522-9F2669E61BE8}" dt="2021-01-21T20:18:36.797" v="404" actId="403"/>
        <pc:sldMkLst>
          <pc:docMk/>
          <pc:sldMk cId="2284243869" sldId="263"/>
        </pc:sldMkLst>
        <pc:spChg chg="mod">
          <ac:chgData name="Britt-Ellen Skregelid Birkeland" userId="3178a3e9-6f82-4780-abac-3a48311dd3e2" providerId="ADAL" clId="{391FB7C9-651F-4E51-B522-9F2669E61BE8}" dt="2021-01-21T20:18:36.797" v="404" actId="403"/>
          <ac:spMkLst>
            <pc:docMk/>
            <pc:sldMk cId="2284243869" sldId="263"/>
            <ac:spMk id="2" creationId="{DB0A1F46-9686-4BC8-BAEF-3DA9985E1AEE}"/>
          </ac:spMkLst>
        </pc:spChg>
      </pc:sldChg>
      <pc:sldChg chg="modSp del mod">
        <pc:chgData name="Britt-Ellen Skregelid Birkeland" userId="3178a3e9-6f82-4780-abac-3a48311dd3e2" providerId="ADAL" clId="{391FB7C9-651F-4E51-B522-9F2669E61BE8}" dt="2021-01-21T20:25:03.281" v="472" actId="47"/>
        <pc:sldMkLst>
          <pc:docMk/>
          <pc:sldMk cId="2649669889" sldId="264"/>
        </pc:sldMkLst>
        <pc:spChg chg="mod">
          <ac:chgData name="Britt-Ellen Skregelid Birkeland" userId="3178a3e9-6f82-4780-abac-3a48311dd3e2" providerId="ADAL" clId="{391FB7C9-651F-4E51-B522-9F2669E61BE8}" dt="2021-01-21T20:11:24.491" v="267" actId="403"/>
          <ac:spMkLst>
            <pc:docMk/>
            <pc:sldMk cId="2649669889" sldId="264"/>
            <ac:spMk id="2" creationId="{E3E089B3-FE07-411E-BE46-B4E04CB90848}"/>
          </ac:spMkLst>
        </pc:spChg>
        <pc:spChg chg="mod">
          <ac:chgData name="Britt-Ellen Skregelid Birkeland" userId="3178a3e9-6f82-4780-abac-3a48311dd3e2" providerId="ADAL" clId="{391FB7C9-651F-4E51-B522-9F2669E61BE8}" dt="2021-01-21T20:12:02.884" v="304" actId="20577"/>
          <ac:spMkLst>
            <pc:docMk/>
            <pc:sldMk cId="2649669889" sldId="264"/>
            <ac:spMk id="3" creationId="{E9C368A8-632A-4AAE-A410-E62A52596315}"/>
          </ac:spMkLst>
        </pc:spChg>
        <pc:picChg chg="mod">
          <ac:chgData name="Britt-Ellen Skregelid Birkeland" userId="3178a3e9-6f82-4780-abac-3a48311dd3e2" providerId="ADAL" clId="{391FB7C9-651F-4E51-B522-9F2669E61BE8}" dt="2021-01-21T20:12:21.766" v="305" actId="1076"/>
          <ac:picMkLst>
            <pc:docMk/>
            <pc:sldMk cId="2649669889" sldId="264"/>
            <ac:picMk id="4" creationId="{05B10399-04A3-4CB1-9134-C94DD0199D69}"/>
          </ac:picMkLst>
        </pc:picChg>
      </pc:sldChg>
      <pc:sldChg chg="modSp mod">
        <pc:chgData name="Britt-Ellen Skregelid Birkeland" userId="3178a3e9-6f82-4780-abac-3a48311dd3e2" providerId="ADAL" clId="{391FB7C9-651F-4E51-B522-9F2669E61BE8}" dt="2021-01-21T20:18:58.139" v="408" actId="14100"/>
        <pc:sldMkLst>
          <pc:docMk/>
          <pc:sldMk cId="861853219" sldId="265"/>
        </pc:sldMkLst>
        <pc:spChg chg="mod">
          <ac:chgData name="Britt-Ellen Skregelid Birkeland" userId="3178a3e9-6f82-4780-abac-3a48311dd3e2" providerId="ADAL" clId="{391FB7C9-651F-4E51-B522-9F2669E61BE8}" dt="2021-01-21T20:18:58.139" v="408" actId="14100"/>
          <ac:spMkLst>
            <pc:docMk/>
            <pc:sldMk cId="861853219" sldId="265"/>
            <ac:spMk id="3" creationId="{2D509C01-BE23-474F-A82E-7B1879F15470}"/>
          </ac:spMkLst>
        </pc:spChg>
      </pc:sldChg>
      <pc:sldChg chg="addSp delSp modSp new mod">
        <pc:chgData name="Britt-Ellen Skregelid Birkeland" userId="3178a3e9-6f82-4780-abac-3a48311dd3e2" providerId="ADAL" clId="{391FB7C9-651F-4E51-B522-9F2669E61BE8}" dt="2021-01-21T20:03:31.290" v="8" actId="14100"/>
        <pc:sldMkLst>
          <pc:docMk/>
          <pc:sldMk cId="609875908" sldId="266"/>
        </pc:sldMkLst>
        <pc:spChg chg="del">
          <ac:chgData name="Britt-Ellen Skregelid Birkeland" userId="3178a3e9-6f82-4780-abac-3a48311dd3e2" providerId="ADAL" clId="{391FB7C9-651F-4E51-B522-9F2669E61BE8}" dt="2021-01-21T20:03:15.511" v="1" actId="931"/>
          <ac:spMkLst>
            <pc:docMk/>
            <pc:sldMk cId="609875908" sldId="266"/>
            <ac:spMk id="3" creationId="{EB2BBF75-9E84-4D98-8192-5BBC5318DDB4}"/>
          </ac:spMkLst>
        </pc:spChg>
        <pc:picChg chg="add mod">
          <ac:chgData name="Britt-Ellen Skregelid Birkeland" userId="3178a3e9-6f82-4780-abac-3a48311dd3e2" providerId="ADAL" clId="{391FB7C9-651F-4E51-B522-9F2669E61BE8}" dt="2021-01-21T20:03:31.290" v="8" actId="14100"/>
          <ac:picMkLst>
            <pc:docMk/>
            <pc:sldMk cId="609875908" sldId="266"/>
            <ac:picMk id="5" creationId="{52947F6C-04F9-404F-8A20-49CDD5A9553D}"/>
          </ac:picMkLst>
        </pc:picChg>
      </pc:sldChg>
      <pc:sldChg chg="new del">
        <pc:chgData name="Britt-Ellen Skregelid Birkeland" userId="3178a3e9-6f82-4780-abac-3a48311dd3e2" providerId="ADAL" clId="{391FB7C9-651F-4E51-B522-9F2669E61BE8}" dt="2021-01-21T20:04:17.443" v="17" actId="47"/>
        <pc:sldMkLst>
          <pc:docMk/>
          <pc:sldMk cId="573694032" sldId="267"/>
        </pc:sldMkLst>
      </pc:sldChg>
      <pc:sldChg chg="modSp add mod">
        <pc:chgData name="Britt-Ellen Skregelid Birkeland" userId="3178a3e9-6f82-4780-abac-3a48311dd3e2" providerId="ADAL" clId="{391FB7C9-651F-4E51-B522-9F2669E61BE8}" dt="2021-01-21T20:07:19.724" v="172" actId="403"/>
        <pc:sldMkLst>
          <pc:docMk/>
          <pc:sldMk cId="3551967161" sldId="268"/>
        </pc:sldMkLst>
        <pc:spChg chg="mod">
          <ac:chgData name="Britt-Ellen Skregelid Birkeland" userId="3178a3e9-6f82-4780-abac-3a48311dd3e2" providerId="ADAL" clId="{391FB7C9-651F-4E51-B522-9F2669E61BE8}" dt="2021-01-21T20:07:19.724" v="172" actId="403"/>
          <ac:spMkLst>
            <pc:docMk/>
            <pc:sldMk cId="3551967161" sldId="268"/>
            <ac:spMk id="2" creationId="{4E555C42-5D64-46A3-9ADC-B68FDC7F282A}"/>
          </ac:spMkLst>
        </pc:spChg>
      </pc:sldChg>
      <pc:sldChg chg="addSp modSp new mod">
        <pc:chgData name="Britt-Ellen Skregelid Birkeland" userId="3178a3e9-6f82-4780-abac-3a48311dd3e2" providerId="ADAL" clId="{391FB7C9-651F-4E51-B522-9F2669E61BE8}" dt="2021-01-21T20:24:46.439" v="471" actId="20577"/>
        <pc:sldMkLst>
          <pc:docMk/>
          <pc:sldMk cId="1949747164" sldId="269"/>
        </pc:sldMkLst>
        <pc:spChg chg="add mod">
          <ac:chgData name="Britt-Ellen Skregelid Birkeland" userId="3178a3e9-6f82-4780-abac-3a48311dd3e2" providerId="ADAL" clId="{391FB7C9-651F-4E51-B522-9F2669E61BE8}" dt="2021-01-21T20:24:46.439" v="471" actId="20577"/>
          <ac:spMkLst>
            <pc:docMk/>
            <pc:sldMk cId="1949747164" sldId="269"/>
            <ac:spMk id="5" creationId="{D14BAC37-235C-4842-A7F1-03448D1BAA68}"/>
          </ac:spMkLst>
        </pc:spChg>
        <pc:spChg chg="add mod">
          <ac:chgData name="Britt-Ellen Skregelid Birkeland" userId="3178a3e9-6f82-4780-abac-3a48311dd3e2" providerId="ADAL" clId="{391FB7C9-651F-4E51-B522-9F2669E61BE8}" dt="2021-01-21T20:24:09.189" v="458" actId="403"/>
          <ac:spMkLst>
            <pc:docMk/>
            <pc:sldMk cId="1949747164" sldId="269"/>
            <ac:spMk id="7" creationId="{61BBA893-7170-4495-8460-C34D7EFB75C4}"/>
          </ac:spMkLst>
        </pc:spChg>
        <pc:picChg chg="add mod">
          <ac:chgData name="Britt-Ellen Skregelid Birkeland" userId="3178a3e9-6f82-4780-abac-3a48311dd3e2" providerId="ADAL" clId="{391FB7C9-651F-4E51-B522-9F2669E61BE8}" dt="2021-01-21T20:23:53.711" v="455" actId="1076"/>
          <ac:picMkLst>
            <pc:docMk/>
            <pc:sldMk cId="1949747164" sldId="269"/>
            <ac:picMk id="4" creationId="{840E8345-6D57-42DC-8C58-9D5526674B66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0T17:48:38.945" idx="1">
    <p:pos x="6402" y="174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A74AFC-CA35-456A-9F60-DB7D5D516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2D202B3-1C44-4518-8F9D-049CFE5DC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0B373A-F1D5-436B-A8BA-595E96F9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005019-DE4A-4F34-9A69-A1EFEC5F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3AAA2D-8F0D-47F5-B84C-3FF6845D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81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656C33-E6F4-4CCE-8970-4D922710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8A9337E-440A-45D5-88F3-E81825A73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F28AF7-D405-4C26-A160-782F0D9C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0F2701E-A9D3-4A67-A0BD-6E2D7CE5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1FD1EE-C455-4548-9DD2-F5053747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79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2CD0DDB-74F4-4F0D-91BA-C875DBB5E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C4F68CB-1CDD-4135-8713-460541235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5D1D79-36C2-4D02-BC0F-E451188D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764A4D-5AD2-4B31-B047-E065838E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39AE68-1391-4DF2-907C-BAD31846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98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6245BF-2F27-43A8-9592-E45AE8A5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1FA71A-03FA-482A-B58D-2389B5B9C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8F92AF-C53F-4B6B-97DE-CC06DB70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6FF80F-D0B8-4018-9310-4BEE22EE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D5C5EA-E7A0-44A0-87C8-AF268EF7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4797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4A3623-1998-4966-9651-5734CAF0D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092BD9-52E7-4C8A-9CDB-789DD3192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44DEC2-10C7-4C3C-A930-DEF66E80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99E9DB-58B9-4834-8877-459153BE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0920A3-0B17-48F4-9D4E-98ECAF3B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077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3CDED2-5B04-4085-B773-979FF12C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98451A-98B0-40DB-B034-4275B6EC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B9A4EE-7493-4794-A0EE-69D9B61FE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2C08EB7-49BD-4F4F-B18B-312498A9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D3FFEEA-1947-4CBF-94B7-AA79DAB9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8A0150-AD87-461C-9A31-FE4B53E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44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733D18-C6B3-46AD-8F0F-62DB2700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3EFA44D-DA3F-4E8C-957D-634D5444C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C737E85-9F2B-4B62-9E33-3DED072F0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C38DF3F-A6EC-48A9-83D7-D18764F70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35E53EC-7573-40B3-912E-8FCAB2A22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8F2F14C-26C9-41D6-9720-2A724336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54175F-9FCD-459B-BB2A-6C7A08A7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DDBA54D-C3DD-4034-8AD9-965441F5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1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309E9C-1CF5-44E8-BE29-FBED4FDC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849B2B7-2542-4985-B686-7E58A83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5320CBB-44F6-4A01-AFA0-73BC921A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D48D3E-0E42-4C5A-A88E-EC5E0002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52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2EBDA3-83FD-45A7-AF9A-1B3E56B8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72299A3-3176-4EF6-BA81-3968C6A2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42E922C-18C9-4462-ADB6-06B10527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464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3018B3-8CD8-42EF-8C16-D3B888B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67DFD3-1BC7-47DC-90E8-0155041D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8CAE888-87E9-4D47-891B-7015C665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46D463-E78A-4198-8C55-4D5B1747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2019E2-BCE5-40CE-A182-2DD2D55D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6E42143-1F5A-4612-B2FB-D620FF1D6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47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FEF594-BD07-48F4-800C-59976EEA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63E8B9C-5F80-4AD8-873E-494856C8F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867598D-1761-4525-9799-6A182E7CE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15EA755-F1F3-4F1A-A81A-9289ABF7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034B6AA-4114-4A9D-A5F6-A3E167B8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C79C30-E329-482A-B181-87603846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036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F79C24-2824-4F38-A9E5-D1A25C8C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AE3552-C0E2-48D2-B4C3-CC41894C7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A353B8-F70F-4137-A067-3BFBE8BC9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0E811-7B18-46C8-BB99-C7F2B8F87EA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0813E5-4BAC-4EA9-BE86-5B4C96B65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4F4DC4D-5231-4B8B-8A1C-011F1685B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7C835-E02B-41BB-983D-B6FB876EF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822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himmel, utendørs, sykkel, solnedgang&#10;&#10;Automatisk generert beskrivelse">
            <a:extLst>
              <a:ext uri="{FF2B5EF4-FFF2-40B4-BE49-F238E27FC236}">
                <a16:creationId xmlns:a16="http://schemas.microsoft.com/office/drawing/2014/main" id="{A8E6F5D8-2BDA-417E-BF8C-194E53052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6CDF9CF-7364-4BD9-9A1A-1EDE744D8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225" y="1122362"/>
            <a:ext cx="10477500" cy="2900518"/>
          </a:xfrm>
        </p:spPr>
        <p:txBody>
          <a:bodyPr>
            <a:normAutofit/>
          </a:bodyPr>
          <a:lstStyle/>
          <a:p>
            <a:r>
              <a:rPr lang="nb-NO" sz="7200" b="1" dirty="0">
                <a:solidFill>
                  <a:srgbClr val="FFFFFF"/>
                </a:solidFill>
              </a:rPr>
              <a:t>De fem kjærlighetsspråkene</a:t>
            </a:r>
            <a:br>
              <a:rPr lang="nb-NO" dirty="0">
                <a:solidFill>
                  <a:srgbClr val="FFFFFF"/>
                </a:solidFill>
              </a:rPr>
            </a:br>
            <a:br>
              <a:rPr lang="nb-NO" dirty="0">
                <a:solidFill>
                  <a:srgbClr val="FFFFFF"/>
                </a:solidFill>
              </a:rPr>
            </a:b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B994CA4-8996-4E42-9114-80BDC4BE4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Etter psykologen Gary Chapman</a:t>
            </a:r>
          </a:p>
        </p:txBody>
      </p:sp>
    </p:spTree>
    <p:extLst>
      <p:ext uri="{BB962C8B-B14F-4D97-AF65-F5344CB8AC3E}">
        <p14:creationId xmlns:p14="http://schemas.microsoft.com/office/powerpoint/2010/main" val="3362764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kjede, tilbehør, emalje&#10;&#10;Automatisk generert beskrivelse">
            <a:extLst>
              <a:ext uri="{FF2B5EF4-FFF2-40B4-BE49-F238E27FC236}">
                <a16:creationId xmlns:a16="http://schemas.microsoft.com/office/drawing/2014/main" id="{8325F85C-E966-42FD-92AA-ADA16F7EB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8" t="726" r="13164" b="836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555C42-5D64-46A3-9ADC-B68FDC7F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63419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Test: </a:t>
            </a:r>
            <a:r>
              <a:rPr lang="en-US" b="1" dirty="0" err="1"/>
              <a:t>Bli</a:t>
            </a:r>
            <a:r>
              <a:rPr lang="en-US" b="1" dirty="0"/>
              <a:t> </a:t>
            </a:r>
            <a:r>
              <a:rPr lang="en-US" b="1" dirty="0" err="1"/>
              <a:t>kjent</a:t>
            </a:r>
            <a:r>
              <a:rPr lang="en-US" b="1" dirty="0"/>
              <a:t> med deg </a:t>
            </a:r>
            <a:r>
              <a:rPr lang="en-US" b="1" dirty="0" err="1"/>
              <a:t>selv</a:t>
            </a:r>
            <a:r>
              <a:rPr lang="en-US" b="1" dirty="0"/>
              <a:t> og </a:t>
            </a:r>
            <a:r>
              <a:rPr lang="en-US" b="1" dirty="0" err="1"/>
              <a:t>finn</a:t>
            </a:r>
            <a:r>
              <a:rPr lang="en-US" b="1" dirty="0"/>
              <a:t> </a:t>
            </a:r>
            <a:r>
              <a:rPr lang="en-US" b="1" dirty="0" err="1"/>
              <a:t>ut</a:t>
            </a:r>
            <a:r>
              <a:rPr lang="en-US" b="1" dirty="0"/>
              <a:t> av </a:t>
            </a:r>
            <a:r>
              <a:rPr lang="en-US" b="1" dirty="0" err="1"/>
              <a:t>ditt</a:t>
            </a:r>
            <a:r>
              <a:rPr lang="en-US" b="1" dirty="0"/>
              <a:t> </a:t>
            </a:r>
            <a:r>
              <a:rPr lang="en-US" b="1" dirty="0" err="1"/>
              <a:t>kjærlighetsspråk</a:t>
            </a:r>
            <a:r>
              <a:rPr lang="en-US" b="1" dirty="0"/>
              <a:t>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28E3AB-4A47-4A49-AC98-FFCEAA28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5255555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https://www.5lovelanguages.com/quizzes/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967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BEFD992-326A-4077-8CBF-6DCC1B18A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896" b="98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1DC6CF-2AED-4B01-A15D-FDE61AAC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En indikasjon….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509C01-BE23-474F-A82E-7B1879F1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825625"/>
            <a:ext cx="110013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b="1" dirty="0">
                <a:solidFill>
                  <a:srgbClr val="FFFFFF"/>
                </a:solidFill>
              </a:rPr>
              <a:t>En indikasjon på hva som er ditt kjærlighetsspråk er</a:t>
            </a:r>
          </a:p>
          <a:p>
            <a:endParaRPr lang="nb-NO" sz="3600" b="1" dirty="0">
              <a:solidFill>
                <a:srgbClr val="FFFFFF"/>
              </a:solidFill>
            </a:endParaRPr>
          </a:p>
          <a:p>
            <a:endParaRPr lang="nb-NO" sz="36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b-NO" sz="3600" b="1" dirty="0">
                <a:solidFill>
                  <a:srgbClr val="FFFFFF"/>
                </a:solidFill>
              </a:rPr>
              <a:t>			- å finne ut hva du liker å gjøre for andre!</a:t>
            </a:r>
          </a:p>
        </p:txBody>
      </p:sp>
    </p:spTree>
    <p:extLst>
      <p:ext uri="{BB962C8B-B14F-4D97-AF65-F5344CB8AC3E}">
        <p14:creationId xmlns:p14="http://schemas.microsoft.com/office/powerpoint/2010/main" val="861853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52DA01-E307-49DF-BDC4-D6897F4D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61E7F1-C902-401E-8EFE-DF5DFD339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0E8345-6D57-42DC-8C58-9D5526674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14BAC37-235C-4842-A7F1-03448D1BAA68}"/>
              </a:ext>
            </a:extLst>
          </p:cNvPr>
          <p:cNvSpPr txBox="1"/>
          <p:nvPr/>
        </p:nvSpPr>
        <p:spPr>
          <a:xfrm>
            <a:off x="-36566" y="2772470"/>
            <a:ext cx="12265132" cy="3539430"/>
          </a:xfrm>
          <a:prstGeom prst="rect">
            <a:avLst/>
          </a:prstGeom>
          <a:solidFill>
            <a:schemeClr val="tx1">
              <a:lumMod val="85000"/>
              <a:lumOff val="15000"/>
              <a:alpha val="58824"/>
            </a:schemeClr>
          </a:solidFill>
        </p:spPr>
        <p:txBody>
          <a:bodyPr wrap="square" rtlCol="0">
            <a:spAutoFit/>
          </a:bodyPr>
          <a:lstStyle/>
          <a:p>
            <a:pPr lvl="1">
              <a:buFont typeface="+mj-lt"/>
              <a:buAutoNum type="arabicPeriod"/>
            </a:pPr>
            <a:r>
              <a:rPr lang="nb-NO" sz="2800" dirty="0">
                <a:solidFill>
                  <a:schemeClr val="bg1"/>
                </a:solidFill>
              </a:rPr>
              <a:t>Snakk sammen to og to og forklar de fem kjærlighetsspråkene til hverandre</a:t>
            </a:r>
          </a:p>
          <a:p>
            <a:pPr lvl="1">
              <a:buFont typeface="+mj-lt"/>
              <a:buAutoNum type="arabicPeriod"/>
            </a:pPr>
            <a:r>
              <a:rPr lang="nb-NO" sz="2800" dirty="0">
                <a:solidFill>
                  <a:schemeClr val="bg1"/>
                </a:solidFill>
              </a:rPr>
              <a:t>Spør hverandre:  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i="1" dirty="0">
                <a:solidFill>
                  <a:schemeClr val="bg1"/>
                </a:solidFill>
              </a:rPr>
              <a:t>a) Hva ble ditt viktigste kjærlighetsspråk i testen?</a:t>
            </a:r>
            <a:br>
              <a:rPr lang="nb-NO" sz="2800" i="1" dirty="0">
                <a:solidFill>
                  <a:schemeClr val="bg1"/>
                </a:solidFill>
              </a:rPr>
            </a:br>
            <a:r>
              <a:rPr lang="nb-NO" sz="2800" i="1" dirty="0">
                <a:solidFill>
                  <a:schemeClr val="bg1"/>
                </a:solidFill>
              </a:rPr>
              <a:t>b) Stemmer det med din egen oppfatning?</a:t>
            </a:r>
          </a:p>
          <a:p>
            <a:pPr lvl="1">
              <a:buFont typeface="+mj-lt"/>
              <a:buAutoNum type="arabicPeriod"/>
            </a:pPr>
            <a:r>
              <a:rPr lang="nb-NO" sz="2800" dirty="0">
                <a:solidFill>
                  <a:schemeClr val="bg1"/>
                </a:solidFill>
              </a:rPr>
              <a:t>Spør også: 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i="1" dirty="0">
                <a:solidFill>
                  <a:schemeClr val="bg1"/>
                </a:solidFill>
              </a:rPr>
              <a:t>a) Hva ble ditt kjærlighetsspråk nr. 2? </a:t>
            </a:r>
            <a:br>
              <a:rPr lang="nb-NO" sz="2800" i="1" dirty="0">
                <a:solidFill>
                  <a:schemeClr val="bg1"/>
                </a:solidFill>
              </a:rPr>
            </a:br>
            <a:r>
              <a:rPr lang="nb-NO" sz="2800" i="1" dirty="0">
                <a:solidFill>
                  <a:schemeClr val="bg1"/>
                </a:solidFill>
              </a:rPr>
              <a:t>b) Er du enig med resultatet?</a:t>
            </a:r>
          </a:p>
          <a:p>
            <a:pPr lvl="1">
              <a:buFont typeface="+mj-lt"/>
              <a:buAutoNum type="arabicPeriod"/>
            </a:pPr>
            <a:r>
              <a:rPr lang="nb-NO" sz="2800" dirty="0">
                <a:solidFill>
                  <a:schemeClr val="bg1"/>
                </a:solidFill>
              </a:rPr>
              <a:t>Tror dere dette med kjærlighetsspråk stemmer? Hvorfor?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1BBA893-7170-4495-8460-C34D7EFB75C4}"/>
              </a:ext>
            </a:extLst>
          </p:cNvPr>
          <p:cNvSpPr txBox="1"/>
          <p:nvPr/>
        </p:nvSpPr>
        <p:spPr>
          <a:xfrm>
            <a:off x="2676525" y="269071"/>
            <a:ext cx="9001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7200" b="1" dirty="0"/>
              <a:t>Samtalespørsmål</a:t>
            </a:r>
            <a:endParaRPr lang="nb-NO" sz="7200" dirty="0"/>
          </a:p>
        </p:txBody>
      </p:sp>
    </p:spTree>
    <p:extLst>
      <p:ext uri="{BB962C8B-B14F-4D97-AF65-F5344CB8AC3E}">
        <p14:creationId xmlns:p14="http://schemas.microsoft.com/office/powerpoint/2010/main" val="194974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BC13E8-474A-4F6B-A0CD-90B11EF7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52947F6C-04F9-404F-8A20-49CDD5A95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744" cy="6858000"/>
          </a:xfrm>
        </p:spPr>
      </p:pic>
    </p:spTree>
    <p:extLst>
      <p:ext uri="{BB962C8B-B14F-4D97-AF65-F5344CB8AC3E}">
        <p14:creationId xmlns:p14="http://schemas.microsoft.com/office/powerpoint/2010/main" val="609875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kjede, tilbehør, emalje&#10;&#10;Automatisk generert beskrivelse">
            <a:extLst>
              <a:ext uri="{FF2B5EF4-FFF2-40B4-BE49-F238E27FC236}">
                <a16:creationId xmlns:a16="http://schemas.microsoft.com/office/drawing/2014/main" id="{8325F85C-E966-42FD-92AA-ADA16F7EB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8" t="726" r="13164" b="836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555C42-5D64-46A3-9ADC-B68FDC7F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1" y="3429000"/>
            <a:ext cx="4023360" cy="10241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Læringsmål</a:t>
            </a:r>
            <a:endParaRPr lang="en-US" sz="6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28E3AB-4A47-4A49-AC98-FFCEAA28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7723045" cy="149054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3300" i="1" dirty="0"/>
              <a:t>Jeg vet hva de fem kjærlighetsspråkene er</a:t>
            </a:r>
            <a:endParaRPr lang="nb-NO" sz="33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3300" i="1" dirty="0"/>
              <a:t>Jeg kan forklare de fem kjærlighetsspråkene</a:t>
            </a:r>
            <a:endParaRPr lang="nb-NO" sz="33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3300" i="1" dirty="0"/>
              <a:t>Jeg vet hva som er mitt kjærlighetsspråk</a:t>
            </a:r>
            <a:endParaRPr lang="nb-NO" sz="33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7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tekst, tre, utendørs, bakke&#10;&#10;Automatisk generert beskrivelse">
            <a:extLst>
              <a:ext uri="{FF2B5EF4-FFF2-40B4-BE49-F238E27FC236}">
                <a16:creationId xmlns:a16="http://schemas.microsoft.com/office/drawing/2014/main" id="{60309522-1FEB-4712-AD17-5854045CE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9" r="12207" b="324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2880F1-EA2E-4489-8360-18A7594A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039106" cy="1124712"/>
          </a:xfrm>
        </p:spPr>
        <p:txBody>
          <a:bodyPr anchor="b">
            <a:noAutofit/>
          </a:bodyPr>
          <a:lstStyle/>
          <a:p>
            <a:r>
              <a:rPr lang="nb-NO" sz="4000" b="1" dirty="0"/>
              <a:t>1. Anerkjennende ord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3A3EF4-6A6F-4A3F-8567-3A754FBC8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6658357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2400" dirty="0"/>
              <a:t>Det vi sier som anerkjenner den andres;</a:t>
            </a:r>
          </a:p>
          <a:p>
            <a:r>
              <a:rPr lang="nb-NO" sz="2400" dirty="0"/>
              <a:t>personlighet</a:t>
            </a:r>
          </a:p>
          <a:p>
            <a:r>
              <a:rPr lang="nb-NO" sz="2400" dirty="0"/>
              <a:t>holdninger</a:t>
            </a:r>
          </a:p>
          <a:p>
            <a:r>
              <a:rPr lang="nb-NO" sz="2400" dirty="0"/>
              <a:t>verdier</a:t>
            </a:r>
          </a:p>
          <a:p>
            <a:endParaRPr lang="nb-NO" sz="2400" dirty="0"/>
          </a:p>
          <a:p>
            <a:pPr marL="0" indent="0">
              <a:buNone/>
            </a:pPr>
            <a:r>
              <a:rPr lang="nb-NO" sz="2400" dirty="0"/>
              <a:t>Det er godt å høre at man er ønsket og elsket!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513860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C2F2A6-21CD-4768-AFCC-31ABD8B7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nb-NO" sz="4000" b="1" dirty="0"/>
              <a:t>2. Tid for hverandre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ADF6F2-7B92-41C4-9C0D-4A8CEE32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35" y="2046351"/>
            <a:ext cx="6448425" cy="3858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400" b="0" i="0" dirty="0">
                <a:effectLst/>
              </a:rPr>
              <a:t>Dette handler om å være sammen! </a:t>
            </a:r>
          </a:p>
          <a:p>
            <a:r>
              <a:rPr lang="nb-NO" sz="2400" dirty="0"/>
              <a:t>når du liker å prate</a:t>
            </a:r>
          </a:p>
          <a:p>
            <a:r>
              <a:rPr lang="nb-NO" sz="2400" dirty="0"/>
              <a:t>le sammen</a:t>
            </a:r>
          </a:p>
          <a:p>
            <a:r>
              <a:rPr lang="nb-NO" sz="2400" dirty="0"/>
              <a:t>fortelle historier</a:t>
            </a:r>
          </a:p>
          <a:p>
            <a:r>
              <a:rPr lang="nb-NO" sz="2400" dirty="0"/>
              <a:t>oppleve noe kjekt sammen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b="0" i="0" dirty="0">
                <a:effectLst/>
              </a:rPr>
              <a:t>Kvalitetstid betyr at du er oppmerksom, lyttende, tilstede. Det kan innebære at du legger bort mobilen, slår av PC-en eller TV-en - eller også opplever ting sammen på disse mediene.</a:t>
            </a:r>
          </a:p>
          <a:p>
            <a:pPr marL="0" indent="0">
              <a:buNone/>
            </a:pPr>
            <a:endParaRPr lang="nb-NO" sz="2200" b="0" i="0" dirty="0">
              <a:effectLst/>
              <a:latin typeface="Open San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16D78E7-90CE-4477-ADA3-583C1731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" r="-2" b="-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1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bord, innendørs, del, rett&#10;&#10;Automatisk generert beskrivelse">
            <a:extLst>
              <a:ext uri="{FF2B5EF4-FFF2-40B4-BE49-F238E27FC236}">
                <a16:creationId xmlns:a16="http://schemas.microsoft.com/office/drawing/2014/main" id="{97691485-8622-44CB-AE42-EDB425DC6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49A111-7D79-49C4-BCB7-6FC85459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b-NO" sz="4000" b="1" dirty="0"/>
              <a:t>3. Gaver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FD3BA5-7109-4D6C-A978-8D53B3F0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001131" cy="3207258"/>
          </a:xfrm>
        </p:spPr>
        <p:txBody>
          <a:bodyPr anchor="t">
            <a:normAutofit/>
          </a:bodyPr>
          <a:lstStyle/>
          <a:p>
            <a:r>
              <a:rPr lang="nb-NO" sz="2400" dirty="0"/>
              <a:t>Det kan være både store gaver, men ofte er det nok med enkle gaver. </a:t>
            </a:r>
          </a:p>
          <a:p>
            <a:r>
              <a:rPr lang="nb-NO" sz="2400" dirty="0"/>
              <a:t>Det er givergleden som er viktig.</a:t>
            </a:r>
          </a:p>
          <a:p>
            <a:r>
              <a:rPr lang="nb-NO" sz="2400" dirty="0"/>
              <a:t>Og gleden over å få noe.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Gaver kan være symbolske tegn på kjærlighet.</a:t>
            </a:r>
          </a:p>
          <a:p>
            <a:pPr marL="0" indent="0">
              <a:buNone/>
            </a:pPr>
            <a:endParaRPr lang="nb-NO" sz="1700" dirty="0"/>
          </a:p>
        </p:txBody>
      </p:sp>
    </p:spTree>
    <p:extLst>
      <p:ext uri="{BB962C8B-B14F-4D97-AF65-F5344CB8AC3E}">
        <p14:creationId xmlns:p14="http://schemas.microsoft.com/office/powerpoint/2010/main" val="318783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F3A4CF-5CCA-4FBF-B7D5-A2529968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bg1"/>
                </a:solidFill>
              </a:rPr>
              <a:t>4. Tjenester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8FFA24-0A43-438A-8B21-CF4DDDF3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909191"/>
            <a:ext cx="5829300" cy="4053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400" b="0" i="0" dirty="0">
                <a:solidFill>
                  <a:schemeClr val="bg1"/>
                </a:solidFill>
                <a:effectLst/>
              </a:rPr>
              <a:t>Dette er noe vi gjør som vi vet at andre setter pris på. Det kan være helt enkle ting som å: </a:t>
            </a:r>
          </a:p>
          <a:p>
            <a:r>
              <a:rPr lang="nb-NO" sz="2400" b="0" i="0" dirty="0">
                <a:solidFill>
                  <a:schemeClr val="bg1"/>
                </a:solidFill>
                <a:effectLst/>
              </a:rPr>
              <a:t>låne bort noe / dele noe</a:t>
            </a:r>
          </a:p>
          <a:p>
            <a:r>
              <a:rPr lang="nb-NO" sz="2400" b="0" i="0" dirty="0">
                <a:solidFill>
                  <a:schemeClr val="bg1"/>
                </a:solidFill>
                <a:effectLst/>
              </a:rPr>
              <a:t>hjelpe noen med en skoleoppgave</a:t>
            </a:r>
          </a:p>
          <a:p>
            <a:r>
              <a:rPr lang="nb-NO" sz="2400" b="0" i="0" dirty="0">
                <a:solidFill>
                  <a:schemeClr val="bg1"/>
                </a:solidFill>
                <a:effectLst/>
              </a:rPr>
              <a:t>gjøre noen en tjeneste på skolen</a:t>
            </a:r>
          </a:p>
          <a:p>
            <a:r>
              <a:rPr lang="nb-NO" sz="2400" b="0" i="0" dirty="0">
                <a:solidFill>
                  <a:schemeClr val="bg1"/>
                </a:solidFill>
                <a:effectLst/>
              </a:rPr>
              <a:t>diske opp for noen </a:t>
            </a:r>
          </a:p>
          <a:p>
            <a:pPr marL="0" indent="0">
              <a:buNone/>
            </a:pPr>
            <a:r>
              <a:rPr lang="nb-NO" sz="2400" b="0" i="0" dirty="0">
                <a:solidFill>
                  <a:schemeClr val="bg1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nb-NO" sz="2400" b="0" i="0" dirty="0">
                <a:solidFill>
                  <a:schemeClr val="bg1"/>
                </a:solidFill>
                <a:effectLst/>
              </a:rPr>
              <a:t>Vi kan glede andre mer enn vi aner ved å gjøre tjenester som uttrykker at vi bryr oss om ham eller henne.</a:t>
            </a:r>
            <a:endParaRPr lang="nb-NO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person, bakke, gutt, ung&#10;&#10;Automatisk generert beskrivelse">
            <a:extLst>
              <a:ext uri="{FF2B5EF4-FFF2-40B4-BE49-F238E27FC236}">
                <a16:creationId xmlns:a16="http://schemas.microsoft.com/office/drawing/2014/main" id="{CB65B973-AF41-43D7-AF3C-300B9F33F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15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2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re, gress, utendørs, pattedyr&#10;&#10;Automatisk generert beskrivelse">
            <a:extLst>
              <a:ext uri="{FF2B5EF4-FFF2-40B4-BE49-F238E27FC236}">
                <a16:creationId xmlns:a16="http://schemas.microsoft.com/office/drawing/2014/main" id="{149F60CD-A242-4688-AE84-EBA0AA890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 r="9090" b="2351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B453D4-FAC1-48D4-884A-CD9F6395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b-NO" sz="4000" b="1" dirty="0"/>
              <a:t>5. Fysisk nærhet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56203F-10EC-4298-9BC3-C755AFB8C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530601"/>
            <a:ext cx="6829807" cy="38782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2400" b="0" i="0" dirty="0">
                <a:effectLst/>
              </a:rPr>
              <a:t>Det fysiske er en viktig del av nærheten i et parforhold, også i familien og blant venner. </a:t>
            </a:r>
          </a:p>
          <a:p>
            <a:pPr marL="0" indent="0">
              <a:buNone/>
            </a:pPr>
            <a:r>
              <a:rPr lang="nb-NO" sz="2400" b="0" i="0" dirty="0">
                <a:effectLst/>
              </a:rPr>
              <a:t> </a:t>
            </a:r>
          </a:p>
          <a:p>
            <a:pPr marL="0" indent="0">
              <a:buNone/>
            </a:pPr>
            <a:r>
              <a:rPr lang="nb-NO" sz="2400" b="0" i="0" dirty="0">
                <a:effectLst/>
              </a:rPr>
              <a:t>Berøring er livgivende for både barn og voksne. Noen er helt avhengige av fysisk nærhet for å føle at de hører til. I et parforhold, kan noen føle seg avvist uten fysisk nærhet. </a:t>
            </a:r>
            <a:br>
              <a:rPr lang="nb-NO" sz="2400" b="0" i="0" dirty="0">
                <a:effectLst/>
              </a:rPr>
            </a:br>
            <a:endParaRPr lang="nb-NO" sz="2400" b="0" i="0" dirty="0">
              <a:effectLst/>
            </a:endParaRPr>
          </a:p>
          <a:p>
            <a:pPr marL="0" indent="0">
              <a:buNone/>
            </a:pPr>
            <a:r>
              <a:rPr lang="nb-NO" sz="2400" i="1" dirty="0"/>
              <a:t>NB! Det er ulike måter å være nær på, og vi har ulike grenser for dette som også bør respekteres.</a:t>
            </a:r>
          </a:p>
          <a:p>
            <a:pPr marL="0" indent="0">
              <a:buNone/>
            </a:pPr>
            <a:endParaRPr lang="nb-NO" sz="2400" b="0" i="0" dirty="0">
              <a:effectLst/>
            </a:endParaRPr>
          </a:p>
          <a:p>
            <a:pPr marL="0" indent="0">
              <a:buNone/>
            </a:pPr>
            <a:endParaRPr lang="nb-NO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7223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lhouette of person's hands forming heart">
            <a:extLst>
              <a:ext uri="{FF2B5EF4-FFF2-40B4-BE49-F238E27FC236}">
                <a16:creationId xmlns:a16="http://schemas.microsoft.com/office/drawing/2014/main" id="{3CDA2E5A-9547-492B-B785-7D231915E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 b="581"/>
          <a:stretch/>
        </p:blipFill>
        <p:spPr bwMode="auto">
          <a:xfrm>
            <a:off x="20" y="-676613"/>
            <a:ext cx="12191980" cy="817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B0A1F46-9686-4BC8-BAEF-3DA9985E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rgbClr val="FFFFFF"/>
                </a:solidFill>
              </a:rPr>
              <a:t>Visste du at…..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A3F29B-D9A4-4BCF-AADE-8E5A4220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314"/>
            <a:ext cx="10515600" cy="5189837"/>
          </a:xfrm>
        </p:spPr>
        <p:txBody>
          <a:bodyPr>
            <a:normAutofit fontScale="70000" lnSpcReduction="20000"/>
          </a:bodyPr>
          <a:lstStyle/>
          <a:p>
            <a:pPr fontAlgn="base">
              <a:buFontTx/>
              <a:buChar char="-"/>
            </a:pPr>
            <a:r>
              <a:rPr lang="nb-NO" b="0" i="0" dirty="0">
                <a:solidFill>
                  <a:srgbClr val="FFFFFF"/>
                </a:solidFill>
                <a:effectLst/>
              </a:rPr>
              <a:t>at kroppskontakt kan styrke immunforsvaret, virke positivt på psyken og gjøre deg mer lykkelig?</a:t>
            </a:r>
          </a:p>
          <a:p>
            <a:pPr marL="0" indent="0" fontAlgn="base">
              <a:buNone/>
            </a:pPr>
            <a:r>
              <a:rPr lang="nb-NO" sz="1800" b="0" i="0" dirty="0">
                <a:solidFill>
                  <a:srgbClr val="FFFFFF"/>
                </a:solidFill>
                <a:effectLst/>
              </a:rPr>
              <a:t>kilde: https://www.abcnyheter.no/livet/helse/2014/07/09/203549/mangel-pa-det-gjor-deg-syk</a:t>
            </a:r>
          </a:p>
          <a:p>
            <a:pPr fontAlgn="base"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spedbarn kan dø av mangel på kjærlig berøring (</a:t>
            </a:r>
            <a:r>
              <a:rPr lang="nb-NO" dirty="0" err="1">
                <a:solidFill>
                  <a:srgbClr val="FFFFFF"/>
                </a:solidFill>
              </a:rPr>
              <a:t>Marasmusfenomenet</a:t>
            </a:r>
            <a:r>
              <a:rPr lang="nb-NO" dirty="0">
                <a:solidFill>
                  <a:srgbClr val="FFFFFF"/>
                </a:solidFill>
              </a:rPr>
              <a:t>)?</a:t>
            </a:r>
          </a:p>
          <a:p>
            <a:pPr marL="0" indent="0" fontAlgn="base">
              <a:buNone/>
            </a:pPr>
            <a:r>
              <a:rPr lang="nb-NO" sz="1800" b="0" i="0" dirty="0">
                <a:solidFill>
                  <a:srgbClr val="FFFFFF"/>
                </a:solidFill>
                <a:effectLst/>
              </a:rPr>
              <a:t>Kilde: https://www.babyverden.no/Nyheter/--Beroring-er-livsviktig/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Gud skapte verden, og deg og meg bare ved å tale ord?</a:t>
            </a:r>
          </a:p>
          <a:p>
            <a:pPr marL="0" indent="0">
              <a:buNone/>
            </a:pPr>
            <a:r>
              <a:rPr lang="nb-NO" sz="1800" dirty="0">
                <a:solidFill>
                  <a:srgbClr val="FFFFFF"/>
                </a:solidFill>
              </a:rPr>
              <a:t>Kilde: 1. Mosebok, Salme 33,9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tungen har makt over død og liv?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FFFFFF"/>
                </a:solidFill>
              </a:rPr>
              <a:t>Kilde: Ordspråkene 18,21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et eneste livgivende ord kan skape en enorm forskjell?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FFFFFF"/>
                </a:solidFill>
              </a:rPr>
              <a:t>Kilde: Matteus 8,8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Jesus ønsker å tilbringe evigheten sammen med oss?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FFFFFF"/>
                </a:solidFill>
              </a:rPr>
              <a:t>Kilde Johannes 14,3 og 17,24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den største gaven Gud kunne gi for å vise sin kjærlighet til oss, var å gi oss Jesus?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FFFFFF"/>
                </a:solidFill>
              </a:rPr>
              <a:t>Kilde: Johannes 3,16</a:t>
            </a:r>
          </a:p>
          <a:p>
            <a:pPr>
              <a:buFontTx/>
              <a:buChar char="-"/>
            </a:pPr>
            <a:r>
              <a:rPr lang="nb-NO" dirty="0">
                <a:solidFill>
                  <a:srgbClr val="FFFFFF"/>
                </a:solidFill>
              </a:rPr>
              <a:t>at den som vil bli stor blant de troende, skal tjene andre?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FFFFFF"/>
                </a:solidFill>
              </a:rPr>
              <a:t>Kilde: Matteus 20,26</a:t>
            </a:r>
          </a:p>
          <a:p>
            <a:pPr>
              <a:buFontTx/>
              <a:buChar char="-"/>
            </a:pPr>
            <a:endParaRPr lang="nb-NO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43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606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Office-tema</vt:lpstr>
      <vt:lpstr>De fem kjærlighetsspråkene  </vt:lpstr>
      <vt:lpstr>PowerPoint-presentasjon</vt:lpstr>
      <vt:lpstr>Læringsmål</vt:lpstr>
      <vt:lpstr>1. Anerkjennende ord</vt:lpstr>
      <vt:lpstr>2. Tid for hverandre</vt:lpstr>
      <vt:lpstr>3. Gaver</vt:lpstr>
      <vt:lpstr>4. Tjenester</vt:lpstr>
      <vt:lpstr>5. Fysisk nærhet</vt:lpstr>
      <vt:lpstr>Visste du at…..</vt:lpstr>
      <vt:lpstr>Test: Bli kjent med deg selv og finn ut av ditt kjærlighetsspråk!</vt:lpstr>
      <vt:lpstr>En indikasjon….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fem kjærlighetsspråkene</dc:title>
  <dc:creator>olasol66@gmail.com</dc:creator>
  <cp:lastModifiedBy>Britt-Ellen Skregelid Birkeland</cp:lastModifiedBy>
  <cp:revision>2</cp:revision>
  <dcterms:created xsi:type="dcterms:W3CDTF">2021-01-20T17:47:05Z</dcterms:created>
  <dcterms:modified xsi:type="dcterms:W3CDTF">2021-01-21T20:25:08Z</dcterms:modified>
</cp:coreProperties>
</file>