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3"/>
  </p:notesMasterIdLst>
  <p:sldIdLst>
    <p:sldId id="256" r:id="rId2"/>
    <p:sldId id="257" r:id="rId3"/>
    <p:sldId id="267" r:id="rId4"/>
    <p:sldId id="266" r:id="rId5"/>
    <p:sldId id="268" r:id="rId6"/>
    <p:sldId id="258" r:id="rId7"/>
    <p:sldId id="261" r:id="rId8"/>
    <p:sldId id="259" r:id="rId9"/>
    <p:sldId id="263"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F73199-AEEA-46FD-A9C0-E3F7A38B1C55}" v="71" dt="2021-02-04T09:54:26.2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279" autoAdjust="0"/>
  </p:normalViewPr>
  <p:slideViewPr>
    <p:cSldViewPr snapToGrid="0">
      <p:cViewPr varScale="1">
        <p:scale>
          <a:sx n="49" d="100"/>
          <a:sy n="49" d="100"/>
        </p:scale>
        <p:origin x="133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Ellen Skregelid Birkeland" userId="6cff156b-31aa-46c9-9525-e2e4b181374a" providerId="ADAL" clId="{E5F73199-AEEA-46FD-A9C0-E3F7A38B1C55}"/>
    <pc:docChg chg="undo redo custSel addSld delSld modSld sldOrd">
      <pc:chgData name="Britt-Ellen Skregelid Birkeland" userId="6cff156b-31aa-46c9-9525-e2e4b181374a" providerId="ADAL" clId="{E5F73199-AEEA-46FD-A9C0-E3F7A38B1C55}" dt="2021-02-04T09:54:53.457" v="1428"/>
      <pc:docMkLst>
        <pc:docMk/>
      </pc:docMkLst>
      <pc:sldChg chg="delSp modSp mod modNotesTx">
        <pc:chgData name="Britt-Ellen Skregelid Birkeland" userId="6cff156b-31aa-46c9-9525-e2e4b181374a" providerId="ADAL" clId="{E5F73199-AEEA-46FD-A9C0-E3F7A38B1C55}" dt="2021-02-02T21:26:27.389" v="1191"/>
        <pc:sldMkLst>
          <pc:docMk/>
          <pc:sldMk cId="2949867396" sldId="256"/>
        </pc:sldMkLst>
        <pc:spChg chg="mod">
          <ac:chgData name="Britt-Ellen Skregelid Birkeland" userId="6cff156b-31aa-46c9-9525-e2e4b181374a" providerId="ADAL" clId="{E5F73199-AEEA-46FD-A9C0-E3F7A38B1C55}" dt="2021-02-02T11:39:50.822" v="168" actId="6549"/>
          <ac:spMkLst>
            <pc:docMk/>
            <pc:sldMk cId="2949867396" sldId="256"/>
            <ac:spMk id="2" creationId="{7A94B2EE-C314-417F-94B5-738BC73F8C83}"/>
          </ac:spMkLst>
        </pc:spChg>
        <pc:spChg chg="del mod">
          <ac:chgData name="Britt-Ellen Skregelid Birkeland" userId="6cff156b-31aa-46c9-9525-e2e4b181374a" providerId="ADAL" clId="{E5F73199-AEEA-46FD-A9C0-E3F7A38B1C55}" dt="2021-02-02T11:39:54.216" v="169" actId="478"/>
          <ac:spMkLst>
            <pc:docMk/>
            <pc:sldMk cId="2949867396" sldId="256"/>
            <ac:spMk id="3" creationId="{5C28E4B6-8A0C-4DA7-9EF9-24B4F68B2C35}"/>
          </ac:spMkLst>
        </pc:spChg>
      </pc:sldChg>
      <pc:sldChg chg="addSp modSp mod ord setBg modNotesTx">
        <pc:chgData name="Britt-Ellen Skregelid Birkeland" userId="6cff156b-31aa-46c9-9525-e2e4b181374a" providerId="ADAL" clId="{E5F73199-AEEA-46FD-A9C0-E3F7A38B1C55}" dt="2021-02-02T21:08:13.694" v="1104" actId="27636"/>
        <pc:sldMkLst>
          <pc:docMk/>
          <pc:sldMk cId="3436744203" sldId="257"/>
        </pc:sldMkLst>
        <pc:spChg chg="mod">
          <ac:chgData name="Britt-Ellen Skregelid Birkeland" userId="6cff156b-31aa-46c9-9525-e2e4b181374a" providerId="ADAL" clId="{E5F73199-AEEA-46FD-A9C0-E3F7A38B1C55}" dt="2021-02-02T11:34:26.486" v="113" actId="26606"/>
          <ac:spMkLst>
            <pc:docMk/>
            <pc:sldMk cId="3436744203" sldId="257"/>
            <ac:spMk id="2" creationId="{D6F1D644-CAF1-4C96-885E-F68B60D0F85B}"/>
          </ac:spMkLst>
        </pc:spChg>
        <pc:spChg chg="mod">
          <ac:chgData name="Britt-Ellen Skregelid Birkeland" userId="6cff156b-31aa-46c9-9525-e2e4b181374a" providerId="ADAL" clId="{E5F73199-AEEA-46FD-A9C0-E3F7A38B1C55}" dt="2021-02-02T21:08:13.694" v="1104" actId="27636"/>
          <ac:spMkLst>
            <pc:docMk/>
            <pc:sldMk cId="3436744203" sldId="257"/>
            <ac:spMk id="3" creationId="{EE223C1C-87CE-408B-A212-EDDA0B06E26D}"/>
          </ac:spMkLst>
        </pc:spChg>
        <pc:spChg chg="add">
          <ac:chgData name="Britt-Ellen Skregelid Birkeland" userId="6cff156b-31aa-46c9-9525-e2e4b181374a" providerId="ADAL" clId="{E5F73199-AEEA-46FD-A9C0-E3F7A38B1C55}" dt="2021-02-02T11:34:26.486" v="113" actId="26606"/>
          <ac:spMkLst>
            <pc:docMk/>
            <pc:sldMk cId="3436744203" sldId="257"/>
            <ac:spMk id="10" creationId="{374BD3A9-25D1-4691-BE05-149182EC4C13}"/>
          </ac:spMkLst>
        </pc:spChg>
        <pc:spChg chg="add">
          <ac:chgData name="Britt-Ellen Skregelid Birkeland" userId="6cff156b-31aa-46c9-9525-e2e4b181374a" providerId="ADAL" clId="{E5F73199-AEEA-46FD-A9C0-E3F7A38B1C55}" dt="2021-02-02T11:34:26.486" v="113" actId="26606"/>
          <ac:spMkLst>
            <pc:docMk/>
            <pc:sldMk cId="3436744203" sldId="257"/>
            <ac:spMk id="12" creationId="{8D49CF1A-01DD-4115-A6BB-CFA8F704534E}"/>
          </ac:spMkLst>
        </pc:spChg>
        <pc:spChg chg="add">
          <ac:chgData name="Britt-Ellen Skregelid Birkeland" userId="6cff156b-31aa-46c9-9525-e2e4b181374a" providerId="ADAL" clId="{E5F73199-AEEA-46FD-A9C0-E3F7A38B1C55}" dt="2021-02-02T11:34:26.486" v="113" actId="26606"/>
          <ac:spMkLst>
            <pc:docMk/>
            <pc:sldMk cId="3436744203" sldId="257"/>
            <ac:spMk id="14" creationId="{5FDAFA16-9D2D-4BEC-89D0-B4EABEE911B1}"/>
          </ac:spMkLst>
        </pc:spChg>
        <pc:picChg chg="add mod">
          <ac:chgData name="Britt-Ellen Skregelid Birkeland" userId="6cff156b-31aa-46c9-9525-e2e4b181374a" providerId="ADAL" clId="{E5F73199-AEEA-46FD-A9C0-E3F7A38B1C55}" dt="2021-02-02T11:34:26.486" v="113" actId="26606"/>
          <ac:picMkLst>
            <pc:docMk/>
            <pc:sldMk cId="3436744203" sldId="257"/>
            <ac:picMk id="5" creationId="{F10F8D1E-830D-441C-8DC4-5CE013405C9A}"/>
          </ac:picMkLst>
        </pc:picChg>
      </pc:sldChg>
      <pc:sldChg chg="addSp delSp modSp mod setBg modNotesTx">
        <pc:chgData name="Britt-Ellen Skregelid Birkeland" userId="6cff156b-31aa-46c9-9525-e2e4b181374a" providerId="ADAL" clId="{E5F73199-AEEA-46FD-A9C0-E3F7A38B1C55}" dt="2021-02-02T21:27:13.878" v="1210" actId="113"/>
        <pc:sldMkLst>
          <pc:docMk/>
          <pc:sldMk cId="3542926369" sldId="258"/>
        </pc:sldMkLst>
        <pc:spChg chg="mod">
          <ac:chgData name="Britt-Ellen Skregelid Birkeland" userId="6cff156b-31aa-46c9-9525-e2e4b181374a" providerId="ADAL" clId="{E5F73199-AEEA-46FD-A9C0-E3F7A38B1C55}" dt="2021-02-02T12:08:19.924" v="439" actId="1076"/>
          <ac:spMkLst>
            <pc:docMk/>
            <pc:sldMk cId="3542926369" sldId="258"/>
            <ac:spMk id="2" creationId="{0DE22CB8-3461-4D6D-ACFE-B62F2C699B9B}"/>
          </ac:spMkLst>
        </pc:spChg>
        <pc:spChg chg="del mod">
          <ac:chgData name="Britt-Ellen Skregelid Birkeland" userId="6cff156b-31aa-46c9-9525-e2e4b181374a" providerId="ADAL" clId="{E5F73199-AEEA-46FD-A9C0-E3F7A38B1C55}" dt="2021-02-02T12:08:14.854" v="438" actId="478"/>
          <ac:spMkLst>
            <pc:docMk/>
            <pc:sldMk cId="3542926369" sldId="258"/>
            <ac:spMk id="3" creationId="{113845DD-094D-4719-A3AE-B4DA6634E2C1}"/>
          </ac:spMkLst>
        </pc:spChg>
        <pc:spChg chg="add del">
          <ac:chgData name="Britt-Ellen Skregelid Birkeland" userId="6cff156b-31aa-46c9-9525-e2e4b181374a" providerId="ADAL" clId="{E5F73199-AEEA-46FD-A9C0-E3F7A38B1C55}" dt="2021-02-02T11:37:21.879" v="140" actId="26606"/>
          <ac:spMkLst>
            <pc:docMk/>
            <pc:sldMk cId="3542926369" sldId="258"/>
            <ac:spMk id="10" creationId="{B217C2AD-51B4-40CE-A71F-F5D3F846D97B}"/>
          </ac:spMkLst>
        </pc:spChg>
        <pc:spChg chg="add del">
          <ac:chgData name="Britt-Ellen Skregelid Birkeland" userId="6cff156b-31aa-46c9-9525-e2e4b181374a" providerId="ADAL" clId="{E5F73199-AEEA-46FD-A9C0-E3F7A38B1C55}" dt="2021-02-02T11:37:21.879" v="140" actId="26606"/>
          <ac:spMkLst>
            <pc:docMk/>
            <pc:sldMk cId="3542926369" sldId="258"/>
            <ac:spMk id="12" creationId="{6F1BF92E-23CF-4BFE-9E1F-C359BACFA3C5}"/>
          </ac:spMkLst>
        </pc:spChg>
        <pc:spChg chg="add del">
          <ac:chgData name="Britt-Ellen Skregelid Birkeland" userId="6cff156b-31aa-46c9-9525-e2e4b181374a" providerId="ADAL" clId="{E5F73199-AEEA-46FD-A9C0-E3F7A38B1C55}" dt="2021-02-02T11:37:21.879" v="140" actId="26606"/>
          <ac:spMkLst>
            <pc:docMk/>
            <pc:sldMk cId="3542926369" sldId="258"/>
            <ac:spMk id="14" creationId="{D0813576-D302-42B7-A3EC-A272625CCA73}"/>
          </ac:spMkLst>
        </pc:spChg>
        <pc:spChg chg="add del">
          <ac:chgData name="Britt-Ellen Skregelid Birkeland" userId="6cff156b-31aa-46c9-9525-e2e4b181374a" providerId="ADAL" clId="{E5F73199-AEEA-46FD-A9C0-E3F7A38B1C55}" dt="2021-02-02T11:37:21.879" v="140" actId="26606"/>
          <ac:spMkLst>
            <pc:docMk/>
            <pc:sldMk cId="3542926369" sldId="258"/>
            <ac:spMk id="16" creationId="{1D25BAD6-AA7B-43BE-870A-D587E51BE15D}"/>
          </ac:spMkLst>
        </pc:spChg>
        <pc:spChg chg="add del">
          <ac:chgData name="Britt-Ellen Skregelid Birkeland" userId="6cff156b-31aa-46c9-9525-e2e4b181374a" providerId="ADAL" clId="{E5F73199-AEEA-46FD-A9C0-E3F7A38B1C55}" dt="2021-02-02T11:37:26.222" v="142" actId="26606"/>
          <ac:spMkLst>
            <pc:docMk/>
            <pc:sldMk cId="3542926369" sldId="258"/>
            <ac:spMk id="18" creationId="{8E2004CB-520C-4EB0-8EB4-5A457A3C83F6}"/>
          </ac:spMkLst>
        </pc:spChg>
        <pc:spChg chg="add del">
          <ac:chgData name="Britt-Ellen Skregelid Birkeland" userId="6cff156b-31aa-46c9-9525-e2e4b181374a" providerId="ADAL" clId="{E5F73199-AEEA-46FD-A9C0-E3F7A38B1C55}" dt="2021-02-02T11:37:26.222" v="142" actId="26606"/>
          <ac:spMkLst>
            <pc:docMk/>
            <pc:sldMk cId="3542926369" sldId="258"/>
            <ac:spMk id="19" creationId="{BB8C1D0E-0B06-46C9-A8BD-A8E13FF9936B}"/>
          </ac:spMkLst>
        </pc:spChg>
        <pc:spChg chg="add del">
          <ac:chgData name="Britt-Ellen Skregelid Birkeland" userId="6cff156b-31aa-46c9-9525-e2e4b181374a" providerId="ADAL" clId="{E5F73199-AEEA-46FD-A9C0-E3F7A38B1C55}" dt="2021-02-02T11:37:26.222" v="142" actId="26606"/>
          <ac:spMkLst>
            <pc:docMk/>
            <pc:sldMk cId="3542926369" sldId="258"/>
            <ac:spMk id="20" creationId="{7D1ADC4A-8537-4084-99C7-F8D378A640A9}"/>
          </ac:spMkLst>
        </pc:spChg>
        <pc:spChg chg="add del">
          <ac:chgData name="Britt-Ellen Skregelid Birkeland" userId="6cff156b-31aa-46c9-9525-e2e4b181374a" providerId="ADAL" clId="{E5F73199-AEEA-46FD-A9C0-E3F7A38B1C55}" dt="2021-02-02T11:37:26.222" v="142" actId="26606"/>
          <ac:spMkLst>
            <pc:docMk/>
            <pc:sldMk cId="3542926369" sldId="258"/>
            <ac:spMk id="21" creationId="{D0E6FD24-FC15-4419-B4F8-87A6F572CC31}"/>
          </ac:spMkLst>
        </pc:spChg>
        <pc:spChg chg="add del">
          <ac:chgData name="Britt-Ellen Skregelid Birkeland" userId="6cff156b-31aa-46c9-9525-e2e4b181374a" providerId="ADAL" clId="{E5F73199-AEEA-46FD-A9C0-E3F7A38B1C55}" dt="2021-02-02T11:37:26.222" v="142" actId="26606"/>
          <ac:spMkLst>
            <pc:docMk/>
            <pc:sldMk cId="3542926369" sldId="258"/>
            <ac:spMk id="22" creationId="{F90D41EE-859E-4D0B-8464-D44C2B4D6E38}"/>
          </ac:spMkLst>
        </pc:spChg>
        <pc:spChg chg="add del">
          <ac:chgData name="Britt-Ellen Skregelid Birkeland" userId="6cff156b-31aa-46c9-9525-e2e4b181374a" providerId="ADAL" clId="{E5F73199-AEEA-46FD-A9C0-E3F7A38B1C55}" dt="2021-02-02T11:37:28.573" v="144" actId="26606"/>
          <ac:spMkLst>
            <pc:docMk/>
            <pc:sldMk cId="3542926369" sldId="258"/>
            <ac:spMk id="24" creationId="{BB8C1D0E-0B06-46C9-A8BD-A8E13FF9936B}"/>
          </ac:spMkLst>
        </pc:spChg>
        <pc:spChg chg="add del">
          <ac:chgData name="Britt-Ellen Skregelid Birkeland" userId="6cff156b-31aa-46c9-9525-e2e4b181374a" providerId="ADAL" clId="{E5F73199-AEEA-46FD-A9C0-E3F7A38B1C55}" dt="2021-02-02T11:37:28.573" v="144" actId="26606"/>
          <ac:spMkLst>
            <pc:docMk/>
            <pc:sldMk cId="3542926369" sldId="258"/>
            <ac:spMk id="25" creationId="{7D1ADC4A-8537-4084-99C7-F8D378A640A9}"/>
          </ac:spMkLst>
        </pc:spChg>
        <pc:spChg chg="add del">
          <ac:chgData name="Britt-Ellen Skregelid Birkeland" userId="6cff156b-31aa-46c9-9525-e2e4b181374a" providerId="ADAL" clId="{E5F73199-AEEA-46FD-A9C0-E3F7A38B1C55}" dt="2021-02-02T11:37:28.573" v="144" actId="26606"/>
          <ac:spMkLst>
            <pc:docMk/>
            <pc:sldMk cId="3542926369" sldId="258"/>
            <ac:spMk id="26" creationId="{037EA4EB-4F7C-4751-A4A2-563CD920E8E1}"/>
          </ac:spMkLst>
        </pc:spChg>
        <pc:spChg chg="add del">
          <ac:chgData name="Britt-Ellen Skregelid Birkeland" userId="6cff156b-31aa-46c9-9525-e2e4b181374a" providerId="ADAL" clId="{E5F73199-AEEA-46FD-A9C0-E3F7A38B1C55}" dt="2021-02-02T11:37:28.573" v="144" actId="26606"/>
          <ac:spMkLst>
            <pc:docMk/>
            <pc:sldMk cId="3542926369" sldId="258"/>
            <ac:spMk id="27" creationId="{A8197E63-3449-474F-AF38-381E134885EC}"/>
          </ac:spMkLst>
        </pc:spChg>
        <pc:spChg chg="add del">
          <ac:chgData name="Britt-Ellen Skregelid Birkeland" userId="6cff156b-31aa-46c9-9525-e2e4b181374a" providerId="ADAL" clId="{E5F73199-AEEA-46FD-A9C0-E3F7A38B1C55}" dt="2021-02-02T11:37:28.573" v="144" actId="26606"/>
          <ac:spMkLst>
            <pc:docMk/>
            <pc:sldMk cId="3542926369" sldId="258"/>
            <ac:spMk id="28" creationId="{0010EC45-8B8C-49A1-92F4-297215C95E84}"/>
          </ac:spMkLst>
        </pc:spChg>
        <pc:spChg chg="add del">
          <ac:chgData name="Britt-Ellen Skregelid Birkeland" userId="6cff156b-31aa-46c9-9525-e2e4b181374a" providerId="ADAL" clId="{E5F73199-AEEA-46FD-A9C0-E3F7A38B1C55}" dt="2021-02-02T11:37:35.466" v="146" actId="26606"/>
          <ac:spMkLst>
            <pc:docMk/>
            <pc:sldMk cId="3542926369" sldId="258"/>
            <ac:spMk id="30" creationId="{B217C2AD-51B4-40CE-A71F-F5D3F846D97B}"/>
          </ac:spMkLst>
        </pc:spChg>
        <pc:spChg chg="add del">
          <ac:chgData name="Britt-Ellen Skregelid Birkeland" userId="6cff156b-31aa-46c9-9525-e2e4b181374a" providerId="ADAL" clId="{E5F73199-AEEA-46FD-A9C0-E3F7A38B1C55}" dt="2021-02-02T11:37:35.466" v="146" actId="26606"/>
          <ac:spMkLst>
            <pc:docMk/>
            <pc:sldMk cId="3542926369" sldId="258"/>
            <ac:spMk id="31" creationId="{6F1BF92E-23CF-4BFE-9E1F-C359BACFA3C5}"/>
          </ac:spMkLst>
        </pc:spChg>
        <pc:spChg chg="add del">
          <ac:chgData name="Britt-Ellen Skregelid Birkeland" userId="6cff156b-31aa-46c9-9525-e2e4b181374a" providerId="ADAL" clId="{E5F73199-AEEA-46FD-A9C0-E3F7A38B1C55}" dt="2021-02-02T11:37:35.466" v="146" actId="26606"/>
          <ac:spMkLst>
            <pc:docMk/>
            <pc:sldMk cId="3542926369" sldId="258"/>
            <ac:spMk id="32" creationId="{0E624BD9-62FB-467A-ACDC-4836ADC5FEDF}"/>
          </ac:spMkLst>
        </pc:spChg>
        <pc:spChg chg="add del">
          <ac:chgData name="Britt-Ellen Skregelid Birkeland" userId="6cff156b-31aa-46c9-9525-e2e4b181374a" providerId="ADAL" clId="{E5F73199-AEEA-46FD-A9C0-E3F7A38B1C55}" dt="2021-02-02T11:37:35.466" v="146" actId="26606"/>
          <ac:spMkLst>
            <pc:docMk/>
            <pc:sldMk cId="3542926369" sldId="258"/>
            <ac:spMk id="33" creationId="{4C973920-672E-443D-8D2E-2D1E3853A0CE}"/>
          </ac:spMkLst>
        </pc:spChg>
        <pc:spChg chg="add del">
          <ac:chgData name="Britt-Ellen Skregelid Birkeland" userId="6cff156b-31aa-46c9-9525-e2e4b181374a" providerId="ADAL" clId="{E5F73199-AEEA-46FD-A9C0-E3F7A38B1C55}" dt="2021-02-02T11:37:35.466" v="146" actId="26606"/>
          <ac:spMkLst>
            <pc:docMk/>
            <pc:sldMk cId="3542926369" sldId="258"/>
            <ac:spMk id="34" creationId="{4363DD75-42D3-453C-A84D-D18B4215C982}"/>
          </ac:spMkLst>
        </pc:spChg>
        <pc:spChg chg="add del">
          <ac:chgData name="Britt-Ellen Skregelid Birkeland" userId="6cff156b-31aa-46c9-9525-e2e4b181374a" providerId="ADAL" clId="{E5F73199-AEEA-46FD-A9C0-E3F7A38B1C55}" dt="2021-02-02T11:37:38.665" v="148" actId="26606"/>
          <ac:spMkLst>
            <pc:docMk/>
            <pc:sldMk cId="3542926369" sldId="258"/>
            <ac:spMk id="36" creationId="{BB8C1D0E-0B06-46C9-A8BD-A8E13FF9936B}"/>
          </ac:spMkLst>
        </pc:spChg>
        <pc:spChg chg="add del">
          <ac:chgData name="Britt-Ellen Skregelid Birkeland" userId="6cff156b-31aa-46c9-9525-e2e4b181374a" providerId="ADAL" clId="{E5F73199-AEEA-46FD-A9C0-E3F7A38B1C55}" dt="2021-02-02T11:37:38.665" v="148" actId="26606"/>
          <ac:spMkLst>
            <pc:docMk/>
            <pc:sldMk cId="3542926369" sldId="258"/>
            <ac:spMk id="37" creationId="{7D1ADC4A-8537-4084-99C7-F8D378A640A9}"/>
          </ac:spMkLst>
        </pc:spChg>
        <pc:spChg chg="add del">
          <ac:chgData name="Britt-Ellen Skregelid Birkeland" userId="6cff156b-31aa-46c9-9525-e2e4b181374a" providerId="ADAL" clId="{E5F73199-AEEA-46FD-A9C0-E3F7A38B1C55}" dt="2021-02-02T11:37:38.665" v="148" actId="26606"/>
          <ac:spMkLst>
            <pc:docMk/>
            <pc:sldMk cId="3542926369" sldId="258"/>
            <ac:spMk id="38" creationId="{D0E6FD24-FC15-4419-B4F8-87A6F572CC31}"/>
          </ac:spMkLst>
        </pc:spChg>
        <pc:spChg chg="add del">
          <ac:chgData name="Britt-Ellen Skregelid Birkeland" userId="6cff156b-31aa-46c9-9525-e2e4b181374a" providerId="ADAL" clId="{E5F73199-AEEA-46FD-A9C0-E3F7A38B1C55}" dt="2021-02-02T11:37:38.665" v="148" actId="26606"/>
          <ac:spMkLst>
            <pc:docMk/>
            <pc:sldMk cId="3542926369" sldId="258"/>
            <ac:spMk id="39" creationId="{F90D41EE-859E-4D0B-8464-D44C2B4D6E38}"/>
          </ac:spMkLst>
        </pc:spChg>
        <pc:spChg chg="add del">
          <ac:chgData name="Britt-Ellen Skregelid Birkeland" userId="6cff156b-31aa-46c9-9525-e2e4b181374a" providerId="ADAL" clId="{E5F73199-AEEA-46FD-A9C0-E3F7A38B1C55}" dt="2021-02-02T11:37:38.665" v="148" actId="26606"/>
          <ac:spMkLst>
            <pc:docMk/>
            <pc:sldMk cId="3542926369" sldId="258"/>
            <ac:spMk id="40" creationId="{8E2004CB-520C-4EB0-8EB4-5A457A3C83F6}"/>
          </ac:spMkLst>
        </pc:spChg>
        <pc:spChg chg="add">
          <ac:chgData name="Britt-Ellen Skregelid Birkeland" userId="6cff156b-31aa-46c9-9525-e2e4b181374a" providerId="ADAL" clId="{E5F73199-AEEA-46FD-A9C0-E3F7A38B1C55}" dt="2021-02-02T11:37:38.674" v="149" actId="26606"/>
          <ac:spMkLst>
            <pc:docMk/>
            <pc:sldMk cId="3542926369" sldId="258"/>
            <ac:spMk id="42" creationId="{B217C2AD-51B4-40CE-A71F-F5D3F846D97B}"/>
          </ac:spMkLst>
        </pc:spChg>
        <pc:spChg chg="add">
          <ac:chgData name="Britt-Ellen Skregelid Birkeland" userId="6cff156b-31aa-46c9-9525-e2e4b181374a" providerId="ADAL" clId="{E5F73199-AEEA-46FD-A9C0-E3F7A38B1C55}" dt="2021-02-02T11:37:38.674" v="149" actId="26606"/>
          <ac:spMkLst>
            <pc:docMk/>
            <pc:sldMk cId="3542926369" sldId="258"/>
            <ac:spMk id="43" creationId="{6F1BF92E-23CF-4BFE-9E1F-C359BACFA3C5}"/>
          </ac:spMkLst>
        </pc:spChg>
        <pc:spChg chg="add">
          <ac:chgData name="Britt-Ellen Skregelid Birkeland" userId="6cff156b-31aa-46c9-9525-e2e4b181374a" providerId="ADAL" clId="{E5F73199-AEEA-46FD-A9C0-E3F7A38B1C55}" dt="2021-02-02T11:37:38.674" v="149" actId="26606"/>
          <ac:spMkLst>
            <pc:docMk/>
            <pc:sldMk cId="3542926369" sldId="258"/>
            <ac:spMk id="44" creationId="{D0813576-D302-42B7-A3EC-A272625CCA73}"/>
          </ac:spMkLst>
        </pc:spChg>
        <pc:spChg chg="add">
          <ac:chgData name="Britt-Ellen Skregelid Birkeland" userId="6cff156b-31aa-46c9-9525-e2e4b181374a" providerId="ADAL" clId="{E5F73199-AEEA-46FD-A9C0-E3F7A38B1C55}" dt="2021-02-02T11:37:38.674" v="149" actId="26606"/>
          <ac:spMkLst>
            <pc:docMk/>
            <pc:sldMk cId="3542926369" sldId="258"/>
            <ac:spMk id="45" creationId="{1D25BAD6-AA7B-43BE-870A-D587E51BE15D}"/>
          </ac:spMkLst>
        </pc:spChg>
        <pc:picChg chg="add mod ord">
          <ac:chgData name="Britt-Ellen Skregelid Birkeland" userId="6cff156b-31aa-46c9-9525-e2e4b181374a" providerId="ADAL" clId="{E5F73199-AEEA-46FD-A9C0-E3F7A38B1C55}" dt="2021-02-02T12:08:26.873" v="441" actId="1076"/>
          <ac:picMkLst>
            <pc:docMk/>
            <pc:sldMk cId="3542926369" sldId="258"/>
            <ac:picMk id="5" creationId="{C213CCDE-25DE-437B-80B2-B963AE2C9993}"/>
          </ac:picMkLst>
        </pc:picChg>
      </pc:sldChg>
      <pc:sldChg chg="addSp delSp modSp new mod ord setBg setClrOvrMap modNotesTx">
        <pc:chgData name="Britt-Ellen Skregelid Birkeland" userId="6cff156b-31aa-46c9-9525-e2e4b181374a" providerId="ADAL" clId="{E5F73199-AEEA-46FD-A9C0-E3F7A38B1C55}" dt="2021-02-02T21:30:16.745" v="1222" actId="20577"/>
        <pc:sldMkLst>
          <pc:docMk/>
          <pc:sldMk cId="2317847391" sldId="259"/>
        </pc:sldMkLst>
        <pc:spChg chg="mod">
          <ac:chgData name="Britt-Ellen Skregelid Birkeland" userId="6cff156b-31aa-46c9-9525-e2e4b181374a" providerId="ADAL" clId="{E5F73199-AEEA-46FD-A9C0-E3F7A38B1C55}" dt="2021-02-02T19:27:26.252" v="450" actId="26606"/>
          <ac:spMkLst>
            <pc:docMk/>
            <pc:sldMk cId="2317847391" sldId="259"/>
            <ac:spMk id="2" creationId="{94CFD0CA-3115-4876-866A-4BF81B772971}"/>
          </ac:spMkLst>
        </pc:spChg>
        <pc:spChg chg="del">
          <ac:chgData name="Britt-Ellen Skregelid Birkeland" userId="6cff156b-31aa-46c9-9525-e2e4b181374a" providerId="ADAL" clId="{E5F73199-AEEA-46FD-A9C0-E3F7A38B1C55}" dt="2021-02-02T12:03:05.723" v="392" actId="931"/>
          <ac:spMkLst>
            <pc:docMk/>
            <pc:sldMk cId="2317847391" sldId="259"/>
            <ac:spMk id="3" creationId="{6A948665-5C27-49A9-8DBB-1A5483956F5C}"/>
          </ac:spMkLst>
        </pc:spChg>
        <pc:spChg chg="del mod">
          <ac:chgData name="Britt-Ellen Skregelid Birkeland" userId="6cff156b-31aa-46c9-9525-e2e4b181374a" providerId="ADAL" clId="{E5F73199-AEEA-46FD-A9C0-E3F7A38B1C55}" dt="2021-02-02T11:32:45.214" v="74" actId="478"/>
          <ac:spMkLst>
            <pc:docMk/>
            <pc:sldMk cId="2317847391" sldId="259"/>
            <ac:spMk id="4" creationId="{A9C9EEBB-56C9-47BE-B395-12F2788051B8}"/>
          </ac:spMkLst>
        </pc:spChg>
        <pc:spChg chg="add mod">
          <ac:chgData name="Britt-Ellen Skregelid Birkeland" userId="6cff156b-31aa-46c9-9525-e2e4b181374a" providerId="ADAL" clId="{E5F73199-AEEA-46FD-A9C0-E3F7A38B1C55}" dt="2021-02-02T19:27:26.252" v="450" actId="26606"/>
          <ac:spMkLst>
            <pc:docMk/>
            <pc:sldMk cId="2317847391" sldId="259"/>
            <ac:spMk id="9" creationId="{0B28FDB1-0F05-47C8-B7BF-FA77CDDD24FF}"/>
          </ac:spMkLst>
        </pc:spChg>
        <pc:spChg chg="add del">
          <ac:chgData name="Britt-Ellen Skregelid Birkeland" userId="6cff156b-31aa-46c9-9525-e2e4b181374a" providerId="ADAL" clId="{E5F73199-AEEA-46FD-A9C0-E3F7A38B1C55}" dt="2021-02-02T12:04:00.468" v="399" actId="26606"/>
          <ac:spMkLst>
            <pc:docMk/>
            <pc:sldMk cId="2317847391" sldId="259"/>
            <ac:spMk id="12" creationId="{841EFD0D-0D37-447B-B1EA-4F7197EB2911}"/>
          </ac:spMkLst>
        </pc:spChg>
        <pc:spChg chg="add del">
          <ac:chgData name="Britt-Ellen Skregelid Birkeland" userId="6cff156b-31aa-46c9-9525-e2e4b181374a" providerId="ADAL" clId="{E5F73199-AEEA-46FD-A9C0-E3F7A38B1C55}" dt="2021-02-02T12:04:00.468" v="399" actId="26606"/>
          <ac:spMkLst>
            <pc:docMk/>
            <pc:sldMk cId="2317847391" sldId="259"/>
            <ac:spMk id="14" creationId="{5A6DFF24-307B-44B0-93F0-893676F1488A}"/>
          </ac:spMkLst>
        </pc:spChg>
        <pc:spChg chg="add del">
          <ac:chgData name="Britt-Ellen Skregelid Birkeland" userId="6cff156b-31aa-46c9-9525-e2e4b181374a" providerId="ADAL" clId="{E5F73199-AEEA-46FD-A9C0-E3F7A38B1C55}" dt="2021-02-02T12:04:00.459" v="398" actId="26606"/>
          <ac:spMkLst>
            <pc:docMk/>
            <pc:sldMk cId="2317847391" sldId="259"/>
            <ac:spMk id="19" creationId="{841EFD0D-0D37-447B-B1EA-4F7197EB2911}"/>
          </ac:spMkLst>
        </pc:spChg>
        <pc:spChg chg="add del">
          <ac:chgData name="Britt-Ellen Skregelid Birkeland" userId="6cff156b-31aa-46c9-9525-e2e4b181374a" providerId="ADAL" clId="{E5F73199-AEEA-46FD-A9C0-E3F7A38B1C55}" dt="2021-02-02T12:04:00.459" v="398" actId="26606"/>
          <ac:spMkLst>
            <pc:docMk/>
            <pc:sldMk cId="2317847391" sldId="259"/>
            <ac:spMk id="21" creationId="{5A6DFF24-307B-44B0-93F0-893676F1488A}"/>
          </ac:spMkLst>
        </pc:spChg>
        <pc:spChg chg="add del">
          <ac:chgData name="Britt-Ellen Skregelid Birkeland" userId="6cff156b-31aa-46c9-9525-e2e4b181374a" providerId="ADAL" clId="{E5F73199-AEEA-46FD-A9C0-E3F7A38B1C55}" dt="2021-02-02T12:04:00.459" v="398" actId="26606"/>
          <ac:spMkLst>
            <pc:docMk/>
            <pc:sldMk cId="2317847391" sldId="259"/>
            <ac:spMk id="23" creationId="{93B3D315-2706-4149-873C-331EDFAFEF5A}"/>
          </ac:spMkLst>
        </pc:spChg>
        <pc:spChg chg="add del">
          <ac:chgData name="Britt-Ellen Skregelid Birkeland" userId="6cff156b-31aa-46c9-9525-e2e4b181374a" providerId="ADAL" clId="{E5F73199-AEEA-46FD-A9C0-E3F7A38B1C55}" dt="2021-02-02T12:04:00.459" v="398" actId="26606"/>
          <ac:spMkLst>
            <pc:docMk/>
            <pc:sldMk cId="2317847391" sldId="259"/>
            <ac:spMk id="25" creationId="{8D04E398-086D-467C-B390-9F9079FA7ABA}"/>
          </ac:spMkLst>
        </pc:spChg>
        <pc:spChg chg="add del">
          <ac:chgData name="Britt-Ellen Skregelid Birkeland" userId="6cff156b-31aa-46c9-9525-e2e4b181374a" providerId="ADAL" clId="{E5F73199-AEEA-46FD-A9C0-E3F7A38B1C55}" dt="2021-02-02T12:04:00.459" v="398" actId="26606"/>
          <ac:spMkLst>
            <pc:docMk/>
            <pc:sldMk cId="2317847391" sldId="259"/>
            <ac:spMk id="27" creationId="{20E344BB-E23E-4198-B2C7-8E752C6A956A}"/>
          </ac:spMkLst>
        </pc:spChg>
        <pc:spChg chg="add del">
          <ac:chgData name="Britt-Ellen Skregelid Birkeland" userId="6cff156b-31aa-46c9-9525-e2e4b181374a" providerId="ADAL" clId="{E5F73199-AEEA-46FD-A9C0-E3F7A38B1C55}" dt="2021-02-02T12:05:43.366" v="407" actId="26606"/>
          <ac:spMkLst>
            <pc:docMk/>
            <pc:sldMk cId="2317847391" sldId="259"/>
            <ac:spMk id="29" creationId="{841EFD0D-0D37-447B-B1EA-4F7197EB2911}"/>
          </ac:spMkLst>
        </pc:spChg>
        <pc:spChg chg="add del">
          <ac:chgData name="Britt-Ellen Skregelid Birkeland" userId="6cff156b-31aa-46c9-9525-e2e4b181374a" providerId="ADAL" clId="{E5F73199-AEEA-46FD-A9C0-E3F7A38B1C55}" dt="2021-02-02T12:05:43.366" v="407" actId="26606"/>
          <ac:spMkLst>
            <pc:docMk/>
            <pc:sldMk cId="2317847391" sldId="259"/>
            <ac:spMk id="30" creationId="{5A6DFF24-307B-44B0-93F0-893676F1488A}"/>
          </ac:spMkLst>
        </pc:spChg>
        <pc:spChg chg="add del">
          <ac:chgData name="Britt-Ellen Skregelid Birkeland" userId="6cff156b-31aa-46c9-9525-e2e4b181374a" providerId="ADAL" clId="{E5F73199-AEEA-46FD-A9C0-E3F7A38B1C55}" dt="2021-02-02T12:05:43.366" v="407" actId="26606"/>
          <ac:spMkLst>
            <pc:docMk/>
            <pc:sldMk cId="2317847391" sldId="259"/>
            <ac:spMk id="31" creationId="{374BD3A9-25D1-4691-BE05-149182EC4C13}"/>
          </ac:spMkLst>
        </pc:spChg>
        <pc:spChg chg="add del">
          <ac:chgData name="Britt-Ellen Skregelid Birkeland" userId="6cff156b-31aa-46c9-9525-e2e4b181374a" providerId="ADAL" clId="{E5F73199-AEEA-46FD-A9C0-E3F7A38B1C55}" dt="2021-02-02T12:05:43.366" v="407" actId="26606"/>
          <ac:spMkLst>
            <pc:docMk/>
            <pc:sldMk cId="2317847391" sldId="259"/>
            <ac:spMk id="32" creationId="{8D49CF1A-01DD-4115-A6BB-CFA8F704534E}"/>
          </ac:spMkLst>
        </pc:spChg>
        <pc:spChg chg="add del">
          <ac:chgData name="Britt-Ellen Skregelid Birkeland" userId="6cff156b-31aa-46c9-9525-e2e4b181374a" providerId="ADAL" clId="{E5F73199-AEEA-46FD-A9C0-E3F7A38B1C55}" dt="2021-02-02T12:05:43.366" v="407" actId="26606"/>
          <ac:spMkLst>
            <pc:docMk/>
            <pc:sldMk cId="2317847391" sldId="259"/>
            <ac:spMk id="33" creationId="{5FDAFA16-9D2D-4BEC-89D0-B4EABEE911B1}"/>
          </ac:spMkLst>
        </pc:spChg>
        <pc:spChg chg="add del">
          <ac:chgData name="Britt-Ellen Skregelid Birkeland" userId="6cff156b-31aa-46c9-9525-e2e4b181374a" providerId="ADAL" clId="{E5F73199-AEEA-46FD-A9C0-E3F7A38B1C55}" dt="2021-02-02T19:27:26.252" v="450" actId="26606"/>
          <ac:spMkLst>
            <pc:docMk/>
            <pc:sldMk cId="2317847391" sldId="259"/>
            <ac:spMk id="38" creationId="{CA71505E-6D83-4D7B-B88A-7D7C2DB42FC2}"/>
          </ac:spMkLst>
        </pc:spChg>
        <pc:spChg chg="add del">
          <ac:chgData name="Britt-Ellen Skregelid Birkeland" userId="6cff156b-31aa-46c9-9525-e2e4b181374a" providerId="ADAL" clId="{E5F73199-AEEA-46FD-A9C0-E3F7A38B1C55}" dt="2021-02-02T19:27:26.252" v="450" actId="26606"/>
          <ac:spMkLst>
            <pc:docMk/>
            <pc:sldMk cId="2317847391" sldId="259"/>
            <ac:spMk id="40" creationId="{82174A2F-5CC0-47EE-BFEA-6199C2BD7C2C}"/>
          </ac:spMkLst>
        </pc:spChg>
        <pc:spChg chg="add del">
          <ac:chgData name="Britt-Ellen Skregelid Birkeland" userId="6cff156b-31aa-46c9-9525-e2e4b181374a" providerId="ADAL" clId="{E5F73199-AEEA-46FD-A9C0-E3F7A38B1C55}" dt="2021-02-02T19:27:26.252" v="450" actId="26606"/>
          <ac:spMkLst>
            <pc:docMk/>
            <pc:sldMk cId="2317847391" sldId="259"/>
            <ac:spMk id="42" creationId="{7C615D28-8D37-47CB-9D5B-9ACFDA308974}"/>
          </ac:spMkLst>
        </pc:spChg>
        <pc:spChg chg="add del">
          <ac:chgData name="Britt-Ellen Skregelid Birkeland" userId="6cff156b-31aa-46c9-9525-e2e4b181374a" providerId="ADAL" clId="{E5F73199-AEEA-46FD-A9C0-E3F7A38B1C55}" dt="2021-02-02T19:27:26.252" v="450" actId="26606"/>
          <ac:spMkLst>
            <pc:docMk/>
            <pc:sldMk cId="2317847391" sldId="259"/>
            <ac:spMk id="44" creationId="{D6B215F4-747D-4CC6-A400-179A94AB89D8}"/>
          </ac:spMkLst>
        </pc:spChg>
        <pc:spChg chg="add del">
          <ac:chgData name="Britt-Ellen Skregelid Birkeland" userId="6cff156b-31aa-46c9-9525-e2e4b181374a" providerId="ADAL" clId="{E5F73199-AEEA-46FD-A9C0-E3F7A38B1C55}" dt="2021-02-02T19:27:26.252" v="450" actId="26606"/>
          <ac:spMkLst>
            <pc:docMk/>
            <pc:sldMk cId="2317847391" sldId="259"/>
            <ac:spMk id="46" creationId="{C336FE1A-0BAD-4B17-A0E2-47F328026E05}"/>
          </ac:spMkLst>
        </pc:spChg>
        <pc:spChg chg="add del">
          <ac:chgData name="Britt-Ellen Skregelid Birkeland" userId="6cff156b-31aa-46c9-9525-e2e4b181374a" providerId="ADAL" clId="{E5F73199-AEEA-46FD-A9C0-E3F7A38B1C55}" dt="2021-02-02T19:27:26.252" v="450" actId="26606"/>
          <ac:spMkLst>
            <pc:docMk/>
            <pc:sldMk cId="2317847391" sldId="259"/>
            <ac:spMk id="48" creationId="{5D3DD866-9865-42E4-989A-17A2755F2266}"/>
          </ac:spMkLst>
        </pc:spChg>
        <pc:spChg chg="add del">
          <ac:chgData name="Britt-Ellen Skregelid Birkeland" userId="6cff156b-31aa-46c9-9525-e2e4b181374a" providerId="ADAL" clId="{E5F73199-AEEA-46FD-A9C0-E3F7A38B1C55}" dt="2021-02-02T19:27:26.252" v="450" actId="26606"/>
          <ac:spMkLst>
            <pc:docMk/>
            <pc:sldMk cId="2317847391" sldId="259"/>
            <ac:spMk id="50" creationId="{9E2E6A6E-803E-4838-AD5C-113793CC2067}"/>
          </ac:spMkLst>
        </pc:spChg>
        <pc:spChg chg="add">
          <ac:chgData name="Britt-Ellen Skregelid Birkeland" userId="6cff156b-31aa-46c9-9525-e2e4b181374a" providerId="ADAL" clId="{E5F73199-AEEA-46FD-A9C0-E3F7A38B1C55}" dt="2021-02-02T19:27:26.252" v="450" actId="26606"/>
          <ac:spMkLst>
            <pc:docMk/>
            <pc:sldMk cId="2317847391" sldId="259"/>
            <ac:spMk id="55" creationId="{CA71505E-6D83-4D7B-B88A-7D7C2DB42FC2}"/>
          </ac:spMkLst>
        </pc:spChg>
        <pc:spChg chg="add">
          <ac:chgData name="Britt-Ellen Skregelid Birkeland" userId="6cff156b-31aa-46c9-9525-e2e4b181374a" providerId="ADAL" clId="{E5F73199-AEEA-46FD-A9C0-E3F7A38B1C55}" dt="2021-02-02T19:27:26.252" v="450" actId="26606"/>
          <ac:spMkLst>
            <pc:docMk/>
            <pc:sldMk cId="2317847391" sldId="259"/>
            <ac:spMk id="57" creationId="{82174A2F-5CC0-47EE-BFEA-6199C2BD7C2C}"/>
          </ac:spMkLst>
        </pc:spChg>
        <pc:spChg chg="add">
          <ac:chgData name="Britt-Ellen Skregelid Birkeland" userId="6cff156b-31aa-46c9-9525-e2e4b181374a" providerId="ADAL" clId="{E5F73199-AEEA-46FD-A9C0-E3F7A38B1C55}" dt="2021-02-02T19:27:26.252" v="450" actId="26606"/>
          <ac:spMkLst>
            <pc:docMk/>
            <pc:sldMk cId="2317847391" sldId="259"/>
            <ac:spMk id="59" creationId="{287D9197-4A85-4276-8FC4-67873E207509}"/>
          </ac:spMkLst>
        </pc:spChg>
        <pc:spChg chg="add">
          <ac:chgData name="Britt-Ellen Skregelid Birkeland" userId="6cff156b-31aa-46c9-9525-e2e4b181374a" providerId="ADAL" clId="{E5F73199-AEEA-46FD-A9C0-E3F7A38B1C55}" dt="2021-02-02T19:27:26.252" v="450" actId="26606"/>
          <ac:spMkLst>
            <pc:docMk/>
            <pc:sldMk cId="2317847391" sldId="259"/>
            <ac:spMk id="61" creationId="{01B5B487-A1DE-47E1-B06D-F13BBCCA7807}"/>
          </ac:spMkLst>
        </pc:spChg>
        <pc:spChg chg="add">
          <ac:chgData name="Britt-Ellen Skregelid Birkeland" userId="6cff156b-31aa-46c9-9525-e2e4b181374a" providerId="ADAL" clId="{E5F73199-AEEA-46FD-A9C0-E3F7A38B1C55}" dt="2021-02-02T19:27:26.252" v="450" actId="26606"/>
          <ac:spMkLst>
            <pc:docMk/>
            <pc:sldMk cId="2317847391" sldId="259"/>
            <ac:spMk id="63" creationId="{2E45AF6B-4F42-45F1-A22C-AF0FCA898FC9}"/>
          </ac:spMkLst>
        </pc:spChg>
        <pc:picChg chg="add mod ord">
          <ac:chgData name="Britt-Ellen Skregelid Birkeland" userId="6cff156b-31aa-46c9-9525-e2e4b181374a" providerId="ADAL" clId="{E5F73199-AEEA-46FD-A9C0-E3F7A38B1C55}" dt="2021-02-02T19:27:37.782" v="454" actId="688"/>
          <ac:picMkLst>
            <pc:docMk/>
            <pc:sldMk cId="2317847391" sldId="259"/>
            <ac:picMk id="5" creationId="{C233DBE9-AD0B-471A-8D09-8C65EE454731}"/>
          </ac:picMkLst>
        </pc:picChg>
        <pc:picChg chg="add mod">
          <ac:chgData name="Britt-Ellen Skregelid Birkeland" userId="6cff156b-31aa-46c9-9525-e2e4b181374a" providerId="ADAL" clId="{E5F73199-AEEA-46FD-A9C0-E3F7A38B1C55}" dt="2021-02-02T19:27:46.530" v="457" actId="1076"/>
          <ac:picMkLst>
            <pc:docMk/>
            <pc:sldMk cId="2317847391" sldId="259"/>
            <ac:picMk id="7" creationId="{947832CA-F4FB-42C7-8490-EE107B3E3342}"/>
          </ac:picMkLst>
        </pc:picChg>
      </pc:sldChg>
      <pc:sldChg chg="addSp delSp modSp new mod setBg modAnim modNotesTx">
        <pc:chgData name="Britt-Ellen Skregelid Birkeland" userId="6cff156b-31aa-46c9-9525-e2e4b181374a" providerId="ADAL" clId="{E5F73199-AEEA-46FD-A9C0-E3F7A38B1C55}" dt="2021-02-02T21:44:44.409" v="1278" actId="1582"/>
        <pc:sldMkLst>
          <pc:docMk/>
          <pc:sldMk cId="2296917699" sldId="260"/>
        </pc:sldMkLst>
        <pc:spChg chg="mod">
          <ac:chgData name="Britt-Ellen Skregelid Birkeland" userId="6cff156b-31aa-46c9-9525-e2e4b181374a" providerId="ADAL" clId="{E5F73199-AEEA-46FD-A9C0-E3F7A38B1C55}" dt="2021-02-02T20:25:56.221" v="978" actId="1076"/>
          <ac:spMkLst>
            <pc:docMk/>
            <pc:sldMk cId="2296917699" sldId="260"/>
            <ac:spMk id="2" creationId="{D5EDFFBB-AAFF-4097-917D-213246561EF9}"/>
          </ac:spMkLst>
        </pc:spChg>
        <pc:spChg chg="del">
          <ac:chgData name="Britt-Ellen Skregelid Birkeland" userId="6cff156b-31aa-46c9-9525-e2e4b181374a" providerId="ADAL" clId="{E5F73199-AEEA-46FD-A9C0-E3F7A38B1C55}" dt="2021-02-02T19:28:37.138" v="458" actId="931"/>
          <ac:spMkLst>
            <pc:docMk/>
            <pc:sldMk cId="2296917699" sldId="260"/>
            <ac:spMk id="3" creationId="{90F550B2-45AA-4A60-8488-69F1BA4658AE}"/>
          </ac:spMkLst>
        </pc:spChg>
        <pc:spChg chg="mod ord">
          <ac:chgData name="Britt-Ellen Skregelid Birkeland" userId="6cff156b-31aa-46c9-9525-e2e4b181374a" providerId="ADAL" clId="{E5F73199-AEEA-46FD-A9C0-E3F7A38B1C55}" dt="2021-02-02T20:26:25.593" v="990" actId="27636"/>
          <ac:spMkLst>
            <pc:docMk/>
            <pc:sldMk cId="2296917699" sldId="260"/>
            <ac:spMk id="4" creationId="{A4B27D9D-005D-4B3D-B264-D3A98BCDA668}"/>
          </ac:spMkLst>
        </pc:spChg>
        <pc:spChg chg="add del mod">
          <ac:chgData name="Britt-Ellen Skregelid Birkeland" userId="6cff156b-31aa-46c9-9525-e2e4b181374a" providerId="ADAL" clId="{E5F73199-AEEA-46FD-A9C0-E3F7A38B1C55}" dt="2021-02-02T19:46:37.671" v="710" actId="478"/>
          <ac:spMkLst>
            <pc:docMk/>
            <pc:sldMk cId="2296917699" sldId="260"/>
            <ac:spMk id="10" creationId="{7974A8BB-60BC-4760-9CDC-C1FABE1C37F6}"/>
          </ac:spMkLst>
        </pc:spChg>
        <pc:spChg chg="add del">
          <ac:chgData name="Britt-Ellen Skregelid Birkeland" userId="6cff156b-31aa-46c9-9525-e2e4b181374a" providerId="ADAL" clId="{E5F73199-AEEA-46FD-A9C0-E3F7A38B1C55}" dt="2021-02-02T19:28:46.712" v="460" actId="26606"/>
          <ac:spMkLst>
            <pc:docMk/>
            <pc:sldMk cId="2296917699" sldId="260"/>
            <ac:spMk id="11" creationId="{841EFD0D-0D37-447B-B1EA-4F7197EB2911}"/>
          </ac:spMkLst>
        </pc:spChg>
        <pc:spChg chg="add del mod">
          <ac:chgData name="Britt-Ellen Skregelid Birkeland" userId="6cff156b-31aa-46c9-9525-e2e4b181374a" providerId="ADAL" clId="{E5F73199-AEEA-46FD-A9C0-E3F7A38B1C55}" dt="2021-02-02T21:33:38.115" v="1244"/>
          <ac:spMkLst>
            <pc:docMk/>
            <pc:sldMk cId="2296917699" sldId="260"/>
            <ac:spMk id="12" creationId="{CB7FCD05-89A0-4C5A-9E43-88B92AA5E5FB}"/>
          </ac:spMkLst>
        </pc:spChg>
        <pc:spChg chg="add del">
          <ac:chgData name="Britt-Ellen Skregelid Birkeland" userId="6cff156b-31aa-46c9-9525-e2e4b181374a" providerId="ADAL" clId="{E5F73199-AEEA-46FD-A9C0-E3F7A38B1C55}" dt="2021-02-02T19:28:46.712" v="460" actId="26606"/>
          <ac:spMkLst>
            <pc:docMk/>
            <pc:sldMk cId="2296917699" sldId="260"/>
            <ac:spMk id="13" creationId="{5A6DFF24-307B-44B0-93F0-893676F1488A}"/>
          </ac:spMkLst>
        </pc:spChg>
        <pc:spChg chg="add mod">
          <ac:chgData name="Britt-Ellen Skregelid Birkeland" userId="6cff156b-31aa-46c9-9525-e2e4b181374a" providerId="ADAL" clId="{E5F73199-AEEA-46FD-A9C0-E3F7A38B1C55}" dt="2021-02-02T21:35:05.555" v="1263" actId="207"/>
          <ac:spMkLst>
            <pc:docMk/>
            <pc:sldMk cId="2296917699" sldId="260"/>
            <ac:spMk id="14" creationId="{C3DC62BD-BDF0-47CE-8A34-FAD092F373DF}"/>
          </ac:spMkLst>
        </pc:spChg>
        <pc:spChg chg="add del">
          <ac:chgData name="Britt-Ellen Skregelid Birkeland" userId="6cff156b-31aa-46c9-9525-e2e4b181374a" providerId="ADAL" clId="{E5F73199-AEEA-46FD-A9C0-E3F7A38B1C55}" dt="2021-02-02T19:28:46.712" v="460" actId="26606"/>
          <ac:spMkLst>
            <pc:docMk/>
            <pc:sldMk cId="2296917699" sldId="260"/>
            <ac:spMk id="15" creationId="{93B3D315-2706-4149-873C-331EDFAFEF5A}"/>
          </ac:spMkLst>
        </pc:spChg>
        <pc:spChg chg="add del">
          <ac:chgData name="Britt-Ellen Skregelid Birkeland" userId="6cff156b-31aa-46c9-9525-e2e4b181374a" providerId="ADAL" clId="{E5F73199-AEEA-46FD-A9C0-E3F7A38B1C55}" dt="2021-02-02T19:28:46.712" v="460" actId="26606"/>
          <ac:spMkLst>
            <pc:docMk/>
            <pc:sldMk cId="2296917699" sldId="260"/>
            <ac:spMk id="17" creationId="{8D04E398-086D-467C-B390-9F9079FA7ABA}"/>
          </ac:spMkLst>
        </pc:spChg>
        <pc:spChg chg="add del">
          <ac:chgData name="Britt-Ellen Skregelid Birkeland" userId="6cff156b-31aa-46c9-9525-e2e4b181374a" providerId="ADAL" clId="{E5F73199-AEEA-46FD-A9C0-E3F7A38B1C55}" dt="2021-02-02T19:28:46.712" v="460" actId="26606"/>
          <ac:spMkLst>
            <pc:docMk/>
            <pc:sldMk cId="2296917699" sldId="260"/>
            <ac:spMk id="19" creationId="{20E344BB-E23E-4198-B2C7-8E752C6A956A}"/>
          </ac:spMkLst>
        </pc:spChg>
        <pc:spChg chg="add del">
          <ac:chgData name="Britt-Ellen Skregelid Birkeland" userId="6cff156b-31aa-46c9-9525-e2e4b181374a" providerId="ADAL" clId="{E5F73199-AEEA-46FD-A9C0-E3F7A38B1C55}" dt="2021-02-02T19:28:51.147" v="462" actId="26606"/>
          <ac:spMkLst>
            <pc:docMk/>
            <pc:sldMk cId="2296917699" sldId="260"/>
            <ac:spMk id="21" creationId="{841EFD0D-0D37-447B-B1EA-4F7197EB2911}"/>
          </ac:spMkLst>
        </pc:spChg>
        <pc:spChg chg="add del">
          <ac:chgData name="Britt-Ellen Skregelid Birkeland" userId="6cff156b-31aa-46c9-9525-e2e4b181374a" providerId="ADAL" clId="{E5F73199-AEEA-46FD-A9C0-E3F7A38B1C55}" dt="2021-02-02T19:28:51.147" v="462" actId="26606"/>
          <ac:spMkLst>
            <pc:docMk/>
            <pc:sldMk cId="2296917699" sldId="260"/>
            <ac:spMk id="22" creationId="{5A6DFF24-307B-44B0-93F0-893676F1488A}"/>
          </ac:spMkLst>
        </pc:spChg>
        <pc:spChg chg="add del">
          <ac:chgData name="Britt-Ellen Skregelid Birkeland" userId="6cff156b-31aa-46c9-9525-e2e4b181374a" providerId="ADAL" clId="{E5F73199-AEEA-46FD-A9C0-E3F7A38B1C55}" dt="2021-02-02T19:28:51.147" v="462" actId="26606"/>
          <ac:spMkLst>
            <pc:docMk/>
            <pc:sldMk cId="2296917699" sldId="260"/>
            <ac:spMk id="23" creationId="{2D6CE9D5-28BB-4329-B5E2-B06131F27F5B}"/>
          </ac:spMkLst>
        </pc:spChg>
        <pc:spChg chg="add del">
          <ac:chgData name="Britt-Ellen Skregelid Birkeland" userId="6cff156b-31aa-46c9-9525-e2e4b181374a" providerId="ADAL" clId="{E5F73199-AEEA-46FD-A9C0-E3F7A38B1C55}" dt="2021-02-02T19:28:51.147" v="462" actId="26606"/>
          <ac:spMkLst>
            <pc:docMk/>
            <pc:sldMk cId="2296917699" sldId="260"/>
            <ac:spMk id="24" creationId="{8D9F7D40-5D59-4F59-A331-D8F7710AC903}"/>
          </ac:spMkLst>
        </pc:spChg>
        <pc:spChg chg="add del">
          <ac:chgData name="Britt-Ellen Skregelid Birkeland" userId="6cff156b-31aa-46c9-9525-e2e4b181374a" providerId="ADAL" clId="{E5F73199-AEEA-46FD-A9C0-E3F7A38B1C55}" dt="2021-02-02T19:28:51.147" v="462" actId="26606"/>
          <ac:spMkLst>
            <pc:docMk/>
            <pc:sldMk cId="2296917699" sldId="260"/>
            <ac:spMk id="25" creationId="{E2B1BC2F-AEBF-4990-A7F9-197AAF28BC7A}"/>
          </ac:spMkLst>
        </pc:spChg>
        <pc:spChg chg="add del">
          <ac:chgData name="Britt-Ellen Skregelid Birkeland" userId="6cff156b-31aa-46c9-9525-e2e4b181374a" providerId="ADAL" clId="{E5F73199-AEEA-46FD-A9C0-E3F7A38B1C55}" dt="2021-02-02T19:46:02.273" v="705" actId="26606"/>
          <ac:spMkLst>
            <pc:docMk/>
            <pc:sldMk cId="2296917699" sldId="260"/>
            <ac:spMk id="27" creationId="{841EFD0D-0D37-447B-B1EA-4F7197EB2911}"/>
          </ac:spMkLst>
        </pc:spChg>
        <pc:spChg chg="add del">
          <ac:chgData name="Britt-Ellen Skregelid Birkeland" userId="6cff156b-31aa-46c9-9525-e2e4b181374a" providerId="ADAL" clId="{E5F73199-AEEA-46FD-A9C0-E3F7A38B1C55}" dt="2021-02-02T19:46:02.273" v="705" actId="26606"/>
          <ac:spMkLst>
            <pc:docMk/>
            <pc:sldMk cId="2296917699" sldId="260"/>
            <ac:spMk id="28" creationId="{5A6DFF24-307B-44B0-93F0-893676F1488A}"/>
          </ac:spMkLst>
        </pc:spChg>
        <pc:spChg chg="add del">
          <ac:chgData name="Britt-Ellen Skregelid Birkeland" userId="6cff156b-31aa-46c9-9525-e2e4b181374a" providerId="ADAL" clId="{E5F73199-AEEA-46FD-A9C0-E3F7A38B1C55}" dt="2021-02-02T19:46:58.083" v="715" actId="26606"/>
          <ac:spMkLst>
            <pc:docMk/>
            <pc:sldMk cId="2296917699" sldId="260"/>
            <ac:spMk id="33" creationId="{841EFD0D-0D37-447B-B1EA-4F7197EB2911}"/>
          </ac:spMkLst>
        </pc:spChg>
        <pc:spChg chg="add del">
          <ac:chgData name="Britt-Ellen Skregelid Birkeland" userId="6cff156b-31aa-46c9-9525-e2e4b181374a" providerId="ADAL" clId="{E5F73199-AEEA-46FD-A9C0-E3F7A38B1C55}" dt="2021-02-02T19:46:58.083" v="715" actId="26606"/>
          <ac:spMkLst>
            <pc:docMk/>
            <pc:sldMk cId="2296917699" sldId="260"/>
            <ac:spMk id="35" creationId="{5A6DFF24-307B-44B0-93F0-893676F1488A}"/>
          </ac:spMkLst>
        </pc:spChg>
        <pc:spChg chg="add del">
          <ac:chgData name="Britt-Ellen Skregelid Birkeland" userId="6cff156b-31aa-46c9-9525-e2e4b181374a" providerId="ADAL" clId="{E5F73199-AEEA-46FD-A9C0-E3F7A38B1C55}" dt="2021-02-02T19:46:58.083" v="715" actId="26606"/>
          <ac:spMkLst>
            <pc:docMk/>
            <pc:sldMk cId="2296917699" sldId="260"/>
            <ac:spMk id="37" creationId="{93B3D315-2706-4149-873C-331EDFAFEF5A}"/>
          </ac:spMkLst>
        </pc:spChg>
        <pc:spChg chg="add del">
          <ac:chgData name="Britt-Ellen Skregelid Birkeland" userId="6cff156b-31aa-46c9-9525-e2e4b181374a" providerId="ADAL" clId="{E5F73199-AEEA-46FD-A9C0-E3F7A38B1C55}" dt="2021-02-02T19:46:58.083" v="715" actId="26606"/>
          <ac:spMkLst>
            <pc:docMk/>
            <pc:sldMk cId="2296917699" sldId="260"/>
            <ac:spMk id="39" creationId="{8D04E398-086D-467C-B390-9F9079FA7ABA}"/>
          </ac:spMkLst>
        </pc:spChg>
        <pc:spChg chg="add del">
          <ac:chgData name="Britt-Ellen Skregelid Birkeland" userId="6cff156b-31aa-46c9-9525-e2e4b181374a" providerId="ADAL" clId="{E5F73199-AEEA-46FD-A9C0-E3F7A38B1C55}" dt="2021-02-02T19:46:58.083" v="715" actId="26606"/>
          <ac:spMkLst>
            <pc:docMk/>
            <pc:sldMk cId="2296917699" sldId="260"/>
            <ac:spMk id="41" creationId="{20E344BB-E23E-4198-B2C7-8E752C6A956A}"/>
          </ac:spMkLst>
        </pc:spChg>
        <pc:spChg chg="add del">
          <ac:chgData name="Britt-Ellen Skregelid Birkeland" userId="6cff156b-31aa-46c9-9525-e2e4b181374a" providerId="ADAL" clId="{E5F73199-AEEA-46FD-A9C0-E3F7A38B1C55}" dt="2021-02-02T19:47:49.125" v="732" actId="26606"/>
          <ac:spMkLst>
            <pc:docMk/>
            <pc:sldMk cId="2296917699" sldId="260"/>
            <ac:spMk id="46" creationId="{841EFD0D-0D37-447B-B1EA-4F7197EB2911}"/>
          </ac:spMkLst>
        </pc:spChg>
        <pc:spChg chg="add del">
          <ac:chgData name="Britt-Ellen Skregelid Birkeland" userId="6cff156b-31aa-46c9-9525-e2e4b181374a" providerId="ADAL" clId="{E5F73199-AEEA-46FD-A9C0-E3F7A38B1C55}" dt="2021-02-02T19:47:49.125" v="732" actId="26606"/>
          <ac:spMkLst>
            <pc:docMk/>
            <pc:sldMk cId="2296917699" sldId="260"/>
            <ac:spMk id="48" creationId="{5A6DFF24-307B-44B0-93F0-893676F1488A}"/>
          </ac:spMkLst>
        </pc:spChg>
        <pc:spChg chg="add del">
          <ac:chgData name="Britt-Ellen Skregelid Birkeland" userId="6cff156b-31aa-46c9-9525-e2e4b181374a" providerId="ADAL" clId="{E5F73199-AEEA-46FD-A9C0-E3F7A38B1C55}" dt="2021-02-02T19:47:49.125" v="732" actId="26606"/>
          <ac:spMkLst>
            <pc:docMk/>
            <pc:sldMk cId="2296917699" sldId="260"/>
            <ac:spMk id="50" creationId="{2D6CE9D5-28BB-4329-B5E2-B06131F27F5B}"/>
          </ac:spMkLst>
        </pc:spChg>
        <pc:spChg chg="add del">
          <ac:chgData name="Britt-Ellen Skregelid Birkeland" userId="6cff156b-31aa-46c9-9525-e2e4b181374a" providerId="ADAL" clId="{E5F73199-AEEA-46FD-A9C0-E3F7A38B1C55}" dt="2021-02-02T19:47:49.125" v="732" actId="26606"/>
          <ac:spMkLst>
            <pc:docMk/>
            <pc:sldMk cId="2296917699" sldId="260"/>
            <ac:spMk id="52" creationId="{8D9F7D40-5D59-4F59-A331-D8F7710AC903}"/>
          </ac:spMkLst>
        </pc:spChg>
        <pc:spChg chg="add del">
          <ac:chgData name="Britt-Ellen Skregelid Birkeland" userId="6cff156b-31aa-46c9-9525-e2e4b181374a" providerId="ADAL" clId="{E5F73199-AEEA-46FD-A9C0-E3F7A38B1C55}" dt="2021-02-02T19:47:49.125" v="732" actId="26606"/>
          <ac:spMkLst>
            <pc:docMk/>
            <pc:sldMk cId="2296917699" sldId="260"/>
            <ac:spMk id="54" creationId="{E2B1BC2F-AEBF-4990-A7F9-197AAF28BC7A}"/>
          </ac:spMkLst>
        </pc:spChg>
        <pc:spChg chg="add del">
          <ac:chgData name="Britt-Ellen Skregelid Birkeland" userId="6cff156b-31aa-46c9-9525-e2e4b181374a" providerId="ADAL" clId="{E5F73199-AEEA-46FD-A9C0-E3F7A38B1C55}" dt="2021-02-02T19:47:44.139" v="729" actId="26606"/>
          <ac:spMkLst>
            <pc:docMk/>
            <pc:sldMk cId="2296917699" sldId="260"/>
            <ac:spMk id="59" creationId="{841EFD0D-0D37-447B-B1EA-4F7197EB2911}"/>
          </ac:spMkLst>
        </pc:spChg>
        <pc:spChg chg="add del">
          <ac:chgData name="Britt-Ellen Skregelid Birkeland" userId="6cff156b-31aa-46c9-9525-e2e4b181374a" providerId="ADAL" clId="{E5F73199-AEEA-46FD-A9C0-E3F7A38B1C55}" dt="2021-02-02T19:47:44.139" v="729" actId="26606"/>
          <ac:spMkLst>
            <pc:docMk/>
            <pc:sldMk cId="2296917699" sldId="260"/>
            <ac:spMk id="61" creationId="{5A6DFF24-307B-44B0-93F0-893676F1488A}"/>
          </ac:spMkLst>
        </pc:spChg>
        <pc:spChg chg="add del">
          <ac:chgData name="Britt-Ellen Skregelid Birkeland" userId="6cff156b-31aa-46c9-9525-e2e4b181374a" providerId="ADAL" clId="{E5F73199-AEEA-46FD-A9C0-E3F7A38B1C55}" dt="2021-02-02T19:47:49.109" v="731" actId="26606"/>
          <ac:spMkLst>
            <pc:docMk/>
            <pc:sldMk cId="2296917699" sldId="260"/>
            <ac:spMk id="63" creationId="{93B3D315-2706-4149-873C-331EDFAFEF5A}"/>
          </ac:spMkLst>
        </pc:spChg>
        <pc:spChg chg="add del">
          <ac:chgData name="Britt-Ellen Skregelid Birkeland" userId="6cff156b-31aa-46c9-9525-e2e4b181374a" providerId="ADAL" clId="{E5F73199-AEEA-46FD-A9C0-E3F7A38B1C55}" dt="2021-02-02T19:47:49.109" v="731" actId="26606"/>
          <ac:spMkLst>
            <pc:docMk/>
            <pc:sldMk cId="2296917699" sldId="260"/>
            <ac:spMk id="64" creationId="{841EFD0D-0D37-447B-B1EA-4F7197EB2911}"/>
          </ac:spMkLst>
        </pc:spChg>
        <pc:spChg chg="add del">
          <ac:chgData name="Britt-Ellen Skregelid Birkeland" userId="6cff156b-31aa-46c9-9525-e2e4b181374a" providerId="ADAL" clId="{E5F73199-AEEA-46FD-A9C0-E3F7A38B1C55}" dt="2021-02-02T19:47:49.109" v="731" actId="26606"/>
          <ac:spMkLst>
            <pc:docMk/>
            <pc:sldMk cId="2296917699" sldId="260"/>
            <ac:spMk id="65" creationId="{8D04E398-086D-467C-B390-9F9079FA7ABA}"/>
          </ac:spMkLst>
        </pc:spChg>
        <pc:spChg chg="add del">
          <ac:chgData name="Britt-Ellen Skregelid Birkeland" userId="6cff156b-31aa-46c9-9525-e2e4b181374a" providerId="ADAL" clId="{E5F73199-AEEA-46FD-A9C0-E3F7A38B1C55}" dt="2021-02-02T19:47:49.109" v="731" actId="26606"/>
          <ac:spMkLst>
            <pc:docMk/>
            <pc:sldMk cId="2296917699" sldId="260"/>
            <ac:spMk id="66" creationId="{5A6DFF24-307B-44B0-93F0-893676F1488A}"/>
          </ac:spMkLst>
        </pc:spChg>
        <pc:spChg chg="add del">
          <ac:chgData name="Britt-Ellen Skregelid Birkeland" userId="6cff156b-31aa-46c9-9525-e2e4b181374a" providerId="ADAL" clId="{E5F73199-AEEA-46FD-A9C0-E3F7A38B1C55}" dt="2021-02-02T19:47:49.109" v="731" actId="26606"/>
          <ac:spMkLst>
            <pc:docMk/>
            <pc:sldMk cId="2296917699" sldId="260"/>
            <ac:spMk id="67" creationId="{20E344BB-E23E-4198-B2C7-8E752C6A956A}"/>
          </ac:spMkLst>
        </pc:spChg>
        <pc:spChg chg="add">
          <ac:chgData name="Britt-Ellen Skregelid Birkeland" userId="6cff156b-31aa-46c9-9525-e2e4b181374a" providerId="ADAL" clId="{E5F73199-AEEA-46FD-A9C0-E3F7A38B1C55}" dt="2021-02-02T19:47:49.125" v="732" actId="26606"/>
          <ac:spMkLst>
            <pc:docMk/>
            <pc:sldMk cId="2296917699" sldId="260"/>
            <ac:spMk id="69" creationId="{841EFD0D-0D37-447B-B1EA-4F7197EB2911}"/>
          </ac:spMkLst>
        </pc:spChg>
        <pc:spChg chg="add">
          <ac:chgData name="Britt-Ellen Skregelid Birkeland" userId="6cff156b-31aa-46c9-9525-e2e4b181374a" providerId="ADAL" clId="{E5F73199-AEEA-46FD-A9C0-E3F7A38B1C55}" dt="2021-02-02T19:47:49.125" v="732" actId="26606"/>
          <ac:spMkLst>
            <pc:docMk/>
            <pc:sldMk cId="2296917699" sldId="260"/>
            <ac:spMk id="70" creationId="{5A6DFF24-307B-44B0-93F0-893676F1488A}"/>
          </ac:spMkLst>
        </pc:spChg>
        <pc:spChg chg="add">
          <ac:chgData name="Britt-Ellen Skregelid Birkeland" userId="6cff156b-31aa-46c9-9525-e2e4b181374a" providerId="ADAL" clId="{E5F73199-AEEA-46FD-A9C0-E3F7A38B1C55}" dt="2021-02-02T19:47:49.125" v="732" actId="26606"/>
          <ac:spMkLst>
            <pc:docMk/>
            <pc:sldMk cId="2296917699" sldId="260"/>
            <ac:spMk id="71" creationId="{2D6CE9D5-28BB-4329-B5E2-B06131F27F5B}"/>
          </ac:spMkLst>
        </pc:spChg>
        <pc:spChg chg="add">
          <ac:chgData name="Britt-Ellen Skregelid Birkeland" userId="6cff156b-31aa-46c9-9525-e2e4b181374a" providerId="ADAL" clId="{E5F73199-AEEA-46FD-A9C0-E3F7A38B1C55}" dt="2021-02-02T19:47:49.125" v="732" actId="26606"/>
          <ac:spMkLst>
            <pc:docMk/>
            <pc:sldMk cId="2296917699" sldId="260"/>
            <ac:spMk id="72" creationId="{8D9F7D40-5D59-4F59-A331-D8F7710AC903}"/>
          </ac:spMkLst>
        </pc:spChg>
        <pc:spChg chg="add">
          <ac:chgData name="Britt-Ellen Skregelid Birkeland" userId="6cff156b-31aa-46c9-9525-e2e4b181374a" providerId="ADAL" clId="{E5F73199-AEEA-46FD-A9C0-E3F7A38B1C55}" dt="2021-02-02T19:47:49.125" v="732" actId="26606"/>
          <ac:spMkLst>
            <pc:docMk/>
            <pc:sldMk cId="2296917699" sldId="260"/>
            <ac:spMk id="73" creationId="{E2B1BC2F-AEBF-4990-A7F9-197AAF28BC7A}"/>
          </ac:spMkLst>
        </pc:spChg>
        <pc:picChg chg="add del mod ord">
          <ac:chgData name="Britt-Ellen Skregelid Birkeland" userId="6cff156b-31aa-46c9-9525-e2e4b181374a" providerId="ADAL" clId="{E5F73199-AEEA-46FD-A9C0-E3F7A38B1C55}" dt="2021-02-02T19:46:23.477" v="708" actId="478"/>
          <ac:picMkLst>
            <pc:docMk/>
            <pc:sldMk cId="2296917699" sldId="260"/>
            <ac:picMk id="6" creationId="{3AC3B19E-5995-4798-94CE-9099427F6588}"/>
          </ac:picMkLst>
        </pc:picChg>
        <pc:picChg chg="add mod ord">
          <ac:chgData name="Britt-Ellen Skregelid Birkeland" userId="6cff156b-31aa-46c9-9525-e2e4b181374a" providerId="ADAL" clId="{E5F73199-AEEA-46FD-A9C0-E3F7A38B1C55}" dt="2021-02-02T21:34:27.499" v="1255" actId="1076"/>
          <ac:picMkLst>
            <pc:docMk/>
            <pc:sldMk cId="2296917699" sldId="260"/>
            <ac:picMk id="8" creationId="{082A6834-373F-4779-BDD9-E06F1133DA79}"/>
          </ac:picMkLst>
        </pc:picChg>
        <pc:picChg chg="add mod">
          <ac:chgData name="Britt-Ellen Skregelid Birkeland" userId="6cff156b-31aa-46c9-9525-e2e4b181374a" providerId="ADAL" clId="{E5F73199-AEEA-46FD-A9C0-E3F7A38B1C55}" dt="2021-02-02T21:44:44.409" v="1278" actId="1582"/>
          <ac:picMkLst>
            <pc:docMk/>
            <pc:sldMk cId="2296917699" sldId="260"/>
            <ac:picMk id="18" creationId="{F27EE785-4A83-486F-9CFF-5AD8F4920A5C}"/>
          </ac:picMkLst>
        </pc:picChg>
      </pc:sldChg>
      <pc:sldChg chg="addSp delSp modSp new mod ord addAnim delAnim modAnim chgLayout modNotesTx">
        <pc:chgData name="Britt-Ellen Skregelid Birkeland" userId="6cff156b-31aa-46c9-9525-e2e4b181374a" providerId="ADAL" clId="{E5F73199-AEEA-46FD-A9C0-E3F7A38B1C55}" dt="2021-02-02T22:26:58.482" v="1328" actId="114"/>
        <pc:sldMkLst>
          <pc:docMk/>
          <pc:sldMk cId="1618038254" sldId="261"/>
        </pc:sldMkLst>
        <pc:spChg chg="del mod ord">
          <ac:chgData name="Britt-Ellen Skregelid Birkeland" userId="6cff156b-31aa-46c9-9525-e2e4b181374a" providerId="ADAL" clId="{E5F73199-AEEA-46FD-A9C0-E3F7A38B1C55}" dt="2021-02-02T11:51:38.241" v="236" actId="700"/>
          <ac:spMkLst>
            <pc:docMk/>
            <pc:sldMk cId="1618038254" sldId="261"/>
            <ac:spMk id="2" creationId="{8867D9F9-283E-40B4-BC57-4C7947A662F5}"/>
          </ac:spMkLst>
        </pc:spChg>
        <pc:spChg chg="del">
          <ac:chgData name="Britt-Ellen Skregelid Birkeland" userId="6cff156b-31aa-46c9-9525-e2e4b181374a" providerId="ADAL" clId="{E5F73199-AEEA-46FD-A9C0-E3F7A38B1C55}" dt="2021-02-02T11:51:38.241" v="236" actId="700"/>
          <ac:spMkLst>
            <pc:docMk/>
            <pc:sldMk cId="1618038254" sldId="261"/>
            <ac:spMk id="3" creationId="{9FDFE8D2-7CD2-40F2-B9E2-E2100BF9496B}"/>
          </ac:spMkLst>
        </pc:spChg>
        <pc:spChg chg="del mod ord">
          <ac:chgData name="Britt-Ellen Skregelid Birkeland" userId="6cff156b-31aa-46c9-9525-e2e4b181374a" providerId="ADAL" clId="{E5F73199-AEEA-46FD-A9C0-E3F7A38B1C55}" dt="2021-02-02T11:51:38.241" v="236" actId="700"/>
          <ac:spMkLst>
            <pc:docMk/>
            <pc:sldMk cId="1618038254" sldId="261"/>
            <ac:spMk id="4" creationId="{EA4C639D-9DD3-4CA3-81A7-4EB2FB3F654B}"/>
          </ac:spMkLst>
        </pc:spChg>
        <pc:spChg chg="add mod">
          <ac:chgData name="Britt-Ellen Skregelid Birkeland" userId="6cff156b-31aa-46c9-9525-e2e4b181374a" providerId="ADAL" clId="{E5F73199-AEEA-46FD-A9C0-E3F7A38B1C55}" dt="2021-02-02T11:57:34.106" v="310" actId="1076"/>
          <ac:spMkLst>
            <pc:docMk/>
            <pc:sldMk cId="1618038254" sldId="261"/>
            <ac:spMk id="5" creationId="{6231B122-01CA-446B-AF80-72901125D6CD}"/>
          </ac:spMkLst>
        </pc:spChg>
        <pc:spChg chg="add del">
          <ac:chgData name="Britt-Ellen Skregelid Birkeland" userId="6cff156b-31aa-46c9-9525-e2e4b181374a" providerId="ADAL" clId="{E5F73199-AEEA-46FD-A9C0-E3F7A38B1C55}" dt="2021-02-02T11:46:52.434" v="180" actId="11529"/>
          <ac:spMkLst>
            <pc:docMk/>
            <pc:sldMk cId="1618038254" sldId="261"/>
            <ac:spMk id="6" creationId="{B28FBB68-BB2C-42D7-9C6E-D7359F299213}"/>
          </ac:spMkLst>
        </pc:spChg>
        <pc:spChg chg="add mod">
          <ac:chgData name="Britt-Ellen Skregelid Birkeland" userId="6cff156b-31aa-46c9-9525-e2e4b181374a" providerId="ADAL" clId="{E5F73199-AEEA-46FD-A9C0-E3F7A38B1C55}" dt="2021-02-02T11:57:38.696" v="312" actId="1076"/>
          <ac:spMkLst>
            <pc:docMk/>
            <pc:sldMk cId="1618038254" sldId="261"/>
            <ac:spMk id="7" creationId="{69F40F13-FFA3-48C5-AB44-6D0945F4D67D}"/>
          </ac:spMkLst>
        </pc:spChg>
        <pc:spChg chg="add mod">
          <ac:chgData name="Britt-Ellen Skregelid Birkeland" userId="6cff156b-31aa-46c9-9525-e2e4b181374a" providerId="ADAL" clId="{E5F73199-AEEA-46FD-A9C0-E3F7A38B1C55}" dt="2021-02-02T11:58:12.076" v="317" actId="14100"/>
          <ac:spMkLst>
            <pc:docMk/>
            <pc:sldMk cId="1618038254" sldId="261"/>
            <ac:spMk id="8" creationId="{11D4AA71-C0DF-4286-AB1E-93C3AB1CCC9C}"/>
          </ac:spMkLst>
        </pc:spChg>
        <pc:spChg chg="add mod">
          <ac:chgData name="Britt-Ellen Skregelid Birkeland" userId="6cff156b-31aa-46c9-9525-e2e4b181374a" providerId="ADAL" clId="{E5F73199-AEEA-46FD-A9C0-E3F7A38B1C55}" dt="2021-02-02T11:58:20.377" v="318" actId="1076"/>
          <ac:spMkLst>
            <pc:docMk/>
            <pc:sldMk cId="1618038254" sldId="261"/>
            <ac:spMk id="9" creationId="{7FC38D5A-5B84-437B-B2C6-421B58F071A2}"/>
          </ac:spMkLst>
        </pc:spChg>
        <pc:spChg chg="add mod">
          <ac:chgData name="Britt-Ellen Skregelid Birkeland" userId="6cff156b-31aa-46c9-9525-e2e4b181374a" providerId="ADAL" clId="{E5F73199-AEEA-46FD-A9C0-E3F7A38B1C55}" dt="2021-02-02T11:57:55.044" v="315" actId="1076"/>
          <ac:spMkLst>
            <pc:docMk/>
            <pc:sldMk cId="1618038254" sldId="261"/>
            <ac:spMk id="10" creationId="{C4DF0137-6C18-4AF9-9AEB-A846310D3091}"/>
          </ac:spMkLst>
        </pc:spChg>
        <pc:spChg chg="add mod">
          <ac:chgData name="Britt-Ellen Skregelid Birkeland" userId="6cff156b-31aa-46c9-9525-e2e4b181374a" providerId="ADAL" clId="{E5F73199-AEEA-46FD-A9C0-E3F7A38B1C55}" dt="2021-02-02T11:58:00.244" v="316" actId="1076"/>
          <ac:spMkLst>
            <pc:docMk/>
            <pc:sldMk cId="1618038254" sldId="261"/>
            <ac:spMk id="11" creationId="{157FC97C-225F-49AB-B90B-80F241EA3DB0}"/>
          </ac:spMkLst>
        </pc:spChg>
        <pc:spChg chg="add del mod ord">
          <ac:chgData name="Britt-Ellen Skregelid Birkeland" userId="6cff156b-31aa-46c9-9525-e2e4b181374a" providerId="ADAL" clId="{E5F73199-AEEA-46FD-A9C0-E3F7A38B1C55}" dt="2021-02-02T11:51:48.168" v="239" actId="478"/>
          <ac:spMkLst>
            <pc:docMk/>
            <pc:sldMk cId="1618038254" sldId="261"/>
            <ac:spMk id="12" creationId="{D30A419D-F848-4EB0-A44B-7D5D111DAA16}"/>
          </ac:spMkLst>
        </pc:spChg>
        <pc:spChg chg="add del mod ord">
          <ac:chgData name="Britt-Ellen Skregelid Birkeland" userId="6cff156b-31aa-46c9-9525-e2e4b181374a" providerId="ADAL" clId="{E5F73199-AEEA-46FD-A9C0-E3F7A38B1C55}" dt="2021-02-02T11:55:35.663" v="278" actId="478"/>
          <ac:spMkLst>
            <pc:docMk/>
            <pc:sldMk cId="1618038254" sldId="261"/>
            <ac:spMk id="13" creationId="{DF10A607-3C1A-4FEF-A60B-79C94231843D}"/>
          </ac:spMkLst>
        </pc:spChg>
        <pc:spChg chg="add del mod">
          <ac:chgData name="Britt-Ellen Skregelid Birkeland" userId="6cff156b-31aa-46c9-9525-e2e4b181374a" providerId="ADAL" clId="{E5F73199-AEEA-46FD-A9C0-E3F7A38B1C55}" dt="2021-02-02T12:05:14.831" v="404" actId="21"/>
          <ac:spMkLst>
            <pc:docMk/>
            <pc:sldMk cId="1618038254" sldId="261"/>
            <ac:spMk id="20" creationId="{A909EAD7-8CB2-483F-AE70-15AB0D8C1C34}"/>
          </ac:spMkLst>
        </pc:spChg>
        <pc:picChg chg="add del mod">
          <ac:chgData name="Britt-Ellen Skregelid Birkeland" userId="6cff156b-31aa-46c9-9525-e2e4b181374a" providerId="ADAL" clId="{E5F73199-AEEA-46FD-A9C0-E3F7A38B1C55}" dt="2021-02-02T11:54:22.955" v="267" actId="478"/>
          <ac:picMkLst>
            <pc:docMk/>
            <pc:sldMk cId="1618038254" sldId="261"/>
            <ac:picMk id="15" creationId="{DB93F501-F1AD-417F-AEAD-BBAB98A7CE55}"/>
          </ac:picMkLst>
        </pc:picChg>
        <pc:picChg chg="add mod">
          <ac:chgData name="Britt-Ellen Skregelid Birkeland" userId="6cff156b-31aa-46c9-9525-e2e4b181374a" providerId="ADAL" clId="{E5F73199-AEEA-46FD-A9C0-E3F7A38B1C55}" dt="2021-02-02T11:54:45.256" v="271" actId="1076"/>
          <ac:picMkLst>
            <pc:docMk/>
            <pc:sldMk cId="1618038254" sldId="261"/>
            <ac:picMk id="17" creationId="{DF5843A5-4C5C-4303-882C-20EB33FA826D}"/>
          </ac:picMkLst>
        </pc:picChg>
        <pc:picChg chg="add mod">
          <ac:chgData name="Britt-Ellen Skregelid Birkeland" userId="6cff156b-31aa-46c9-9525-e2e4b181374a" providerId="ADAL" clId="{E5F73199-AEEA-46FD-A9C0-E3F7A38B1C55}" dt="2021-02-02T11:55:16.152" v="277" actId="1076"/>
          <ac:picMkLst>
            <pc:docMk/>
            <pc:sldMk cId="1618038254" sldId="261"/>
            <ac:picMk id="19" creationId="{E062D703-2745-496C-A70F-679C93C16E23}"/>
          </ac:picMkLst>
        </pc:picChg>
      </pc:sldChg>
      <pc:sldChg chg="addSp delSp modSp new del mod setBg">
        <pc:chgData name="Britt-Ellen Skregelid Birkeland" userId="6cff156b-31aa-46c9-9525-e2e4b181374a" providerId="ADAL" clId="{E5F73199-AEEA-46FD-A9C0-E3F7A38B1C55}" dt="2021-02-02T19:41:26.383" v="659" actId="47"/>
        <pc:sldMkLst>
          <pc:docMk/>
          <pc:sldMk cId="2354820559" sldId="262"/>
        </pc:sldMkLst>
        <pc:spChg chg="del mod">
          <ac:chgData name="Britt-Ellen Skregelid Birkeland" userId="6cff156b-31aa-46c9-9525-e2e4b181374a" providerId="ADAL" clId="{E5F73199-AEEA-46FD-A9C0-E3F7A38B1C55}" dt="2021-02-02T19:30:21.194" v="543" actId="478"/>
          <ac:spMkLst>
            <pc:docMk/>
            <pc:sldMk cId="2354820559" sldId="262"/>
            <ac:spMk id="2" creationId="{82534594-CC82-4B16-956C-FCA8D92EE7E9}"/>
          </ac:spMkLst>
        </pc:spChg>
        <pc:spChg chg="del mod">
          <ac:chgData name="Britt-Ellen Skregelid Birkeland" userId="6cff156b-31aa-46c9-9525-e2e4b181374a" providerId="ADAL" clId="{E5F73199-AEEA-46FD-A9C0-E3F7A38B1C55}" dt="2021-02-02T19:29:30.745" v="466" actId="931"/>
          <ac:spMkLst>
            <pc:docMk/>
            <pc:sldMk cId="2354820559" sldId="262"/>
            <ac:spMk id="3" creationId="{1DE6CD19-6AA1-4784-A663-42155AC448DD}"/>
          </ac:spMkLst>
        </pc:spChg>
        <pc:spChg chg="mod">
          <ac:chgData name="Britt-Ellen Skregelid Birkeland" userId="6cff156b-31aa-46c9-9525-e2e4b181374a" providerId="ADAL" clId="{E5F73199-AEEA-46FD-A9C0-E3F7A38B1C55}" dt="2021-02-02T19:30:45.067" v="553" actId="1076"/>
          <ac:spMkLst>
            <pc:docMk/>
            <pc:sldMk cId="2354820559" sldId="262"/>
            <ac:spMk id="4" creationId="{642B14BC-0FE7-4248-8362-6A073D0417EC}"/>
          </ac:spMkLst>
        </pc:spChg>
        <pc:spChg chg="add mod">
          <ac:chgData name="Britt-Ellen Skregelid Birkeland" userId="6cff156b-31aa-46c9-9525-e2e4b181374a" providerId="ADAL" clId="{E5F73199-AEEA-46FD-A9C0-E3F7A38B1C55}" dt="2021-02-02T19:31:17.087" v="557" actId="478"/>
          <ac:spMkLst>
            <pc:docMk/>
            <pc:sldMk cId="2354820559" sldId="262"/>
            <ac:spMk id="10" creationId="{5D265F30-1CE4-4E1D-ACBF-BD6EA1DE3447}"/>
          </ac:spMkLst>
        </pc:spChg>
        <pc:spChg chg="add">
          <ac:chgData name="Britt-Ellen Skregelid Birkeland" userId="6cff156b-31aa-46c9-9525-e2e4b181374a" providerId="ADAL" clId="{E5F73199-AEEA-46FD-A9C0-E3F7A38B1C55}" dt="2021-02-02T19:29:35.542" v="467" actId="26606"/>
          <ac:spMkLst>
            <pc:docMk/>
            <pc:sldMk cId="2354820559" sldId="262"/>
            <ac:spMk id="11" creationId="{841EFD0D-0D37-447B-B1EA-4F7197EB2911}"/>
          </ac:spMkLst>
        </pc:spChg>
        <pc:spChg chg="add">
          <ac:chgData name="Britt-Ellen Skregelid Birkeland" userId="6cff156b-31aa-46c9-9525-e2e4b181374a" providerId="ADAL" clId="{E5F73199-AEEA-46FD-A9C0-E3F7A38B1C55}" dt="2021-02-02T19:29:35.542" v="467" actId="26606"/>
          <ac:spMkLst>
            <pc:docMk/>
            <pc:sldMk cId="2354820559" sldId="262"/>
            <ac:spMk id="13" creationId="{5A6DFF24-307B-44B0-93F0-893676F1488A}"/>
          </ac:spMkLst>
        </pc:spChg>
        <pc:spChg chg="add">
          <ac:chgData name="Britt-Ellen Skregelid Birkeland" userId="6cff156b-31aa-46c9-9525-e2e4b181374a" providerId="ADAL" clId="{E5F73199-AEEA-46FD-A9C0-E3F7A38B1C55}" dt="2021-02-02T19:29:35.542" v="467" actId="26606"/>
          <ac:spMkLst>
            <pc:docMk/>
            <pc:sldMk cId="2354820559" sldId="262"/>
            <ac:spMk id="15" creationId="{93B3D315-2706-4149-873C-331EDFAFEF5A}"/>
          </ac:spMkLst>
        </pc:spChg>
        <pc:spChg chg="add">
          <ac:chgData name="Britt-Ellen Skregelid Birkeland" userId="6cff156b-31aa-46c9-9525-e2e4b181374a" providerId="ADAL" clId="{E5F73199-AEEA-46FD-A9C0-E3F7A38B1C55}" dt="2021-02-02T19:29:35.542" v="467" actId="26606"/>
          <ac:spMkLst>
            <pc:docMk/>
            <pc:sldMk cId="2354820559" sldId="262"/>
            <ac:spMk id="17" creationId="{8D04E398-086D-467C-B390-9F9079FA7ABA}"/>
          </ac:spMkLst>
        </pc:spChg>
        <pc:spChg chg="add">
          <ac:chgData name="Britt-Ellen Skregelid Birkeland" userId="6cff156b-31aa-46c9-9525-e2e4b181374a" providerId="ADAL" clId="{E5F73199-AEEA-46FD-A9C0-E3F7A38B1C55}" dt="2021-02-02T19:29:35.542" v="467" actId="26606"/>
          <ac:spMkLst>
            <pc:docMk/>
            <pc:sldMk cId="2354820559" sldId="262"/>
            <ac:spMk id="19" creationId="{20E344BB-E23E-4198-B2C7-8E752C6A956A}"/>
          </ac:spMkLst>
        </pc:spChg>
        <pc:picChg chg="add del mod ord">
          <ac:chgData name="Britt-Ellen Skregelid Birkeland" userId="6cff156b-31aa-46c9-9525-e2e4b181374a" providerId="ADAL" clId="{E5F73199-AEEA-46FD-A9C0-E3F7A38B1C55}" dt="2021-02-02T19:31:17.087" v="557" actId="478"/>
          <ac:picMkLst>
            <pc:docMk/>
            <pc:sldMk cId="2354820559" sldId="262"/>
            <ac:picMk id="6" creationId="{67B9C3D3-C32F-4CA7-9C33-84CF0B61E2EF}"/>
          </ac:picMkLst>
        </pc:picChg>
        <pc:picChg chg="add mod">
          <ac:chgData name="Britt-Ellen Skregelid Birkeland" userId="6cff156b-31aa-46c9-9525-e2e4b181374a" providerId="ADAL" clId="{E5F73199-AEEA-46FD-A9C0-E3F7A38B1C55}" dt="2021-02-02T19:31:15.513" v="556" actId="1076"/>
          <ac:picMkLst>
            <pc:docMk/>
            <pc:sldMk cId="2354820559" sldId="262"/>
            <ac:picMk id="8" creationId="{0338D72E-BD42-46A9-81E5-1D5C2152F993}"/>
          </ac:picMkLst>
        </pc:picChg>
      </pc:sldChg>
      <pc:sldChg chg="addSp delSp modSp new mod setBg">
        <pc:chgData name="Britt-Ellen Skregelid Birkeland" userId="6cff156b-31aa-46c9-9525-e2e4b181374a" providerId="ADAL" clId="{E5F73199-AEEA-46FD-A9C0-E3F7A38B1C55}" dt="2021-02-02T19:49:00.753" v="746" actId="1076"/>
        <pc:sldMkLst>
          <pc:docMk/>
          <pc:sldMk cId="950137256" sldId="263"/>
        </pc:sldMkLst>
        <pc:spChg chg="add del mod">
          <ac:chgData name="Britt-Ellen Skregelid Birkeland" userId="6cff156b-31aa-46c9-9525-e2e4b181374a" providerId="ADAL" clId="{E5F73199-AEEA-46FD-A9C0-E3F7A38B1C55}" dt="2021-02-02T19:48:43.307" v="738" actId="120"/>
          <ac:spMkLst>
            <pc:docMk/>
            <pc:sldMk cId="950137256" sldId="263"/>
            <ac:spMk id="2" creationId="{262043B3-8900-4D03-AD06-501817F28EB4}"/>
          </ac:spMkLst>
        </pc:spChg>
        <pc:spChg chg="del">
          <ac:chgData name="Britt-Ellen Skregelid Birkeland" userId="6cff156b-31aa-46c9-9525-e2e4b181374a" providerId="ADAL" clId="{E5F73199-AEEA-46FD-A9C0-E3F7A38B1C55}" dt="2021-02-02T19:35:29.488" v="559" actId="931"/>
          <ac:spMkLst>
            <pc:docMk/>
            <pc:sldMk cId="950137256" sldId="263"/>
            <ac:spMk id="3" creationId="{88B24480-F4CC-4C13-9A14-8B011555BBBA}"/>
          </ac:spMkLst>
        </pc:spChg>
        <pc:spChg chg="del mod">
          <ac:chgData name="Britt-Ellen Skregelid Birkeland" userId="6cff156b-31aa-46c9-9525-e2e4b181374a" providerId="ADAL" clId="{E5F73199-AEEA-46FD-A9C0-E3F7A38B1C55}" dt="2021-02-02T19:38:38.049" v="612" actId="478"/>
          <ac:spMkLst>
            <pc:docMk/>
            <pc:sldMk cId="950137256" sldId="263"/>
            <ac:spMk id="4" creationId="{88ECE6FF-6E94-4B1C-8D2C-74E405E8E2EB}"/>
          </ac:spMkLst>
        </pc:spChg>
        <pc:spChg chg="add del">
          <ac:chgData name="Britt-Ellen Skregelid Birkeland" userId="6cff156b-31aa-46c9-9525-e2e4b181374a" providerId="ADAL" clId="{E5F73199-AEEA-46FD-A9C0-E3F7A38B1C55}" dt="2021-02-02T19:39:15.774" v="622" actId="26606"/>
          <ac:spMkLst>
            <pc:docMk/>
            <pc:sldMk cId="950137256" sldId="263"/>
            <ac:spMk id="13" creationId="{CA71505E-6D83-4D7B-B88A-7D7C2DB42FC2}"/>
          </ac:spMkLst>
        </pc:spChg>
        <pc:spChg chg="add del">
          <ac:chgData name="Britt-Ellen Skregelid Birkeland" userId="6cff156b-31aa-46c9-9525-e2e4b181374a" providerId="ADAL" clId="{E5F73199-AEEA-46FD-A9C0-E3F7A38B1C55}" dt="2021-02-02T19:39:15.774" v="622" actId="26606"/>
          <ac:spMkLst>
            <pc:docMk/>
            <pc:sldMk cId="950137256" sldId="263"/>
            <ac:spMk id="15" creationId="{82174A2F-5CC0-47EE-BFEA-6199C2BD7C2C}"/>
          </ac:spMkLst>
        </pc:spChg>
        <pc:spChg chg="add del">
          <ac:chgData name="Britt-Ellen Skregelid Birkeland" userId="6cff156b-31aa-46c9-9525-e2e4b181374a" providerId="ADAL" clId="{E5F73199-AEEA-46FD-A9C0-E3F7A38B1C55}" dt="2021-02-02T19:39:15.774" v="622" actId="26606"/>
          <ac:spMkLst>
            <pc:docMk/>
            <pc:sldMk cId="950137256" sldId="263"/>
            <ac:spMk id="17" creationId="{7C615D28-8D37-47CB-9D5B-9ACFDA308974}"/>
          </ac:spMkLst>
        </pc:spChg>
        <pc:spChg chg="add del">
          <ac:chgData name="Britt-Ellen Skregelid Birkeland" userId="6cff156b-31aa-46c9-9525-e2e4b181374a" providerId="ADAL" clId="{E5F73199-AEEA-46FD-A9C0-E3F7A38B1C55}" dt="2021-02-02T19:39:15.774" v="622" actId="26606"/>
          <ac:spMkLst>
            <pc:docMk/>
            <pc:sldMk cId="950137256" sldId="263"/>
            <ac:spMk id="19" creationId="{41FDC264-1201-436C-919B-101837D60759}"/>
          </ac:spMkLst>
        </pc:spChg>
        <pc:spChg chg="add del">
          <ac:chgData name="Britt-Ellen Skregelid Birkeland" userId="6cff156b-31aa-46c9-9525-e2e4b181374a" providerId="ADAL" clId="{E5F73199-AEEA-46FD-A9C0-E3F7A38B1C55}" dt="2021-02-02T19:39:15.774" v="622" actId="26606"/>
          <ac:spMkLst>
            <pc:docMk/>
            <pc:sldMk cId="950137256" sldId="263"/>
            <ac:spMk id="21" creationId="{D6B215F4-747D-4CC6-A400-179A94AB89D8}"/>
          </ac:spMkLst>
        </pc:spChg>
        <pc:spChg chg="add del">
          <ac:chgData name="Britt-Ellen Skregelid Birkeland" userId="6cff156b-31aa-46c9-9525-e2e4b181374a" providerId="ADAL" clId="{E5F73199-AEEA-46FD-A9C0-E3F7A38B1C55}" dt="2021-02-02T19:39:15.774" v="622" actId="26606"/>
          <ac:spMkLst>
            <pc:docMk/>
            <pc:sldMk cId="950137256" sldId="263"/>
            <ac:spMk id="23" creationId="{C336FE1A-0BAD-4B17-A0E2-47F328026E05}"/>
          </ac:spMkLst>
        </pc:spChg>
        <pc:spChg chg="add del">
          <ac:chgData name="Britt-Ellen Skregelid Birkeland" userId="6cff156b-31aa-46c9-9525-e2e4b181374a" providerId="ADAL" clId="{E5F73199-AEEA-46FD-A9C0-E3F7A38B1C55}" dt="2021-02-02T19:39:15.774" v="622" actId="26606"/>
          <ac:spMkLst>
            <pc:docMk/>
            <pc:sldMk cId="950137256" sldId="263"/>
            <ac:spMk id="25" creationId="{5D3DD866-9865-42E4-989A-17A2755F2266}"/>
          </ac:spMkLst>
        </pc:spChg>
        <pc:spChg chg="add del">
          <ac:chgData name="Britt-Ellen Skregelid Birkeland" userId="6cff156b-31aa-46c9-9525-e2e4b181374a" providerId="ADAL" clId="{E5F73199-AEEA-46FD-A9C0-E3F7A38B1C55}" dt="2021-02-02T19:39:15.774" v="622" actId="26606"/>
          <ac:spMkLst>
            <pc:docMk/>
            <pc:sldMk cId="950137256" sldId="263"/>
            <ac:spMk id="27" creationId="{9E2E6A6E-803E-4838-AD5C-113793CC2067}"/>
          </ac:spMkLst>
        </pc:spChg>
        <pc:spChg chg="add del">
          <ac:chgData name="Britt-Ellen Skregelid Birkeland" userId="6cff156b-31aa-46c9-9525-e2e4b181374a" providerId="ADAL" clId="{E5F73199-AEEA-46FD-A9C0-E3F7A38B1C55}" dt="2021-02-02T19:39:59.173" v="623" actId="478"/>
          <ac:spMkLst>
            <pc:docMk/>
            <pc:sldMk cId="950137256" sldId="263"/>
            <ac:spMk id="31" creationId="{E771697B-DB9C-4F5C-BB07-C05756AD608F}"/>
          </ac:spMkLst>
        </pc:spChg>
        <pc:spChg chg="add del">
          <ac:chgData name="Britt-Ellen Skregelid Birkeland" userId="6cff156b-31aa-46c9-9525-e2e4b181374a" providerId="ADAL" clId="{E5F73199-AEEA-46FD-A9C0-E3F7A38B1C55}" dt="2021-02-02T19:42:03.928" v="670" actId="26606"/>
          <ac:spMkLst>
            <pc:docMk/>
            <pc:sldMk cId="950137256" sldId="263"/>
            <ac:spMk id="34" creationId="{CA71505E-6D83-4D7B-B88A-7D7C2DB42FC2}"/>
          </ac:spMkLst>
        </pc:spChg>
        <pc:spChg chg="add del">
          <ac:chgData name="Britt-Ellen Skregelid Birkeland" userId="6cff156b-31aa-46c9-9525-e2e4b181374a" providerId="ADAL" clId="{E5F73199-AEEA-46FD-A9C0-E3F7A38B1C55}" dt="2021-02-02T19:42:03.928" v="670" actId="26606"/>
          <ac:spMkLst>
            <pc:docMk/>
            <pc:sldMk cId="950137256" sldId="263"/>
            <ac:spMk id="36" creationId="{82174A2F-5CC0-47EE-BFEA-6199C2BD7C2C}"/>
          </ac:spMkLst>
        </pc:spChg>
        <pc:spChg chg="add del">
          <ac:chgData name="Britt-Ellen Skregelid Birkeland" userId="6cff156b-31aa-46c9-9525-e2e4b181374a" providerId="ADAL" clId="{E5F73199-AEEA-46FD-A9C0-E3F7A38B1C55}" dt="2021-02-02T19:42:03.928" v="670" actId="26606"/>
          <ac:spMkLst>
            <pc:docMk/>
            <pc:sldMk cId="950137256" sldId="263"/>
            <ac:spMk id="38" creationId="{287D9197-4A85-4276-8FC4-67873E207509}"/>
          </ac:spMkLst>
        </pc:spChg>
        <pc:spChg chg="add del">
          <ac:chgData name="Britt-Ellen Skregelid Birkeland" userId="6cff156b-31aa-46c9-9525-e2e4b181374a" providerId="ADAL" clId="{E5F73199-AEEA-46FD-A9C0-E3F7A38B1C55}" dt="2021-02-02T19:42:03.928" v="670" actId="26606"/>
          <ac:spMkLst>
            <pc:docMk/>
            <pc:sldMk cId="950137256" sldId="263"/>
            <ac:spMk id="40" creationId="{01B5B487-A1DE-47E1-B06D-F13BBCCA7807}"/>
          </ac:spMkLst>
        </pc:spChg>
        <pc:spChg chg="add del">
          <ac:chgData name="Britt-Ellen Skregelid Birkeland" userId="6cff156b-31aa-46c9-9525-e2e4b181374a" providerId="ADAL" clId="{E5F73199-AEEA-46FD-A9C0-E3F7A38B1C55}" dt="2021-02-02T19:42:03.928" v="670" actId="26606"/>
          <ac:spMkLst>
            <pc:docMk/>
            <pc:sldMk cId="950137256" sldId="263"/>
            <ac:spMk id="42" creationId="{2E45AF6B-4F42-45F1-A22C-AF0FCA898FC9}"/>
          </ac:spMkLst>
        </pc:spChg>
        <pc:spChg chg="add del">
          <ac:chgData name="Britt-Ellen Skregelid Birkeland" userId="6cff156b-31aa-46c9-9525-e2e4b181374a" providerId="ADAL" clId="{E5F73199-AEEA-46FD-A9C0-E3F7A38B1C55}" dt="2021-02-02T19:41:43.999" v="661" actId="26606"/>
          <ac:spMkLst>
            <pc:docMk/>
            <pc:sldMk cId="950137256" sldId="263"/>
            <ac:spMk id="47" creationId="{D1FDF194-C99A-4C11-8A97-58FF75F6EC67}"/>
          </ac:spMkLst>
        </pc:spChg>
        <pc:spChg chg="add del">
          <ac:chgData name="Britt-Ellen Skregelid Birkeland" userId="6cff156b-31aa-46c9-9525-e2e4b181374a" providerId="ADAL" clId="{E5F73199-AEEA-46FD-A9C0-E3F7A38B1C55}" dt="2021-02-02T19:41:43.999" v="661" actId="26606"/>
          <ac:spMkLst>
            <pc:docMk/>
            <pc:sldMk cId="950137256" sldId="263"/>
            <ac:spMk id="49" creationId="{DECAB5A9-13C6-4C85-AB53-C7D8B89541C2}"/>
          </ac:spMkLst>
        </pc:spChg>
        <pc:spChg chg="add del">
          <ac:chgData name="Britt-Ellen Skregelid Birkeland" userId="6cff156b-31aa-46c9-9525-e2e4b181374a" providerId="ADAL" clId="{E5F73199-AEEA-46FD-A9C0-E3F7A38B1C55}" dt="2021-02-02T19:41:43.999" v="661" actId="26606"/>
          <ac:spMkLst>
            <pc:docMk/>
            <pc:sldMk cId="950137256" sldId="263"/>
            <ac:spMk id="51" creationId="{5EB5C8F0-2881-4184-92C6-0E251C42ABE6}"/>
          </ac:spMkLst>
        </pc:spChg>
        <pc:spChg chg="add del">
          <ac:chgData name="Britt-Ellen Skregelid Birkeland" userId="6cff156b-31aa-46c9-9525-e2e4b181374a" providerId="ADAL" clId="{E5F73199-AEEA-46FD-A9C0-E3F7A38B1C55}" dt="2021-02-02T19:41:43.999" v="661" actId="26606"/>
          <ac:spMkLst>
            <pc:docMk/>
            <pc:sldMk cId="950137256" sldId="263"/>
            <ac:spMk id="53" creationId="{C2BCC826-0F95-4DB1-9DBA-C1F7BD60964B}"/>
          </ac:spMkLst>
        </pc:spChg>
        <pc:spChg chg="add del">
          <ac:chgData name="Britt-Ellen Skregelid Birkeland" userId="6cff156b-31aa-46c9-9525-e2e4b181374a" providerId="ADAL" clId="{E5F73199-AEEA-46FD-A9C0-E3F7A38B1C55}" dt="2021-02-02T19:41:46.337" v="663" actId="26606"/>
          <ac:spMkLst>
            <pc:docMk/>
            <pc:sldMk cId="950137256" sldId="263"/>
            <ac:spMk id="55" creationId="{D1FDF194-C99A-4C11-8A97-58FF75F6EC67}"/>
          </ac:spMkLst>
        </pc:spChg>
        <pc:spChg chg="add del">
          <ac:chgData name="Britt-Ellen Skregelid Birkeland" userId="6cff156b-31aa-46c9-9525-e2e4b181374a" providerId="ADAL" clId="{E5F73199-AEEA-46FD-A9C0-E3F7A38B1C55}" dt="2021-02-02T19:41:46.337" v="663" actId="26606"/>
          <ac:spMkLst>
            <pc:docMk/>
            <pc:sldMk cId="950137256" sldId="263"/>
            <ac:spMk id="56" creationId="{DECAB5A9-13C6-4C85-AB53-C7D8B89541C2}"/>
          </ac:spMkLst>
        </pc:spChg>
        <pc:spChg chg="add del">
          <ac:chgData name="Britt-Ellen Skregelid Birkeland" userId="6cff156b-31aa-46c9-9525-e2e4b181374a" providerId="ADAL" clId="{E5F73199-AEEA-46FD-A9C0-E3F7A38B1C55}" dt="2021-02-02T19:41:46.337" v="663" actId="26606"/>
          <ac:spMkLst>
            <pc:docMk/>
            <pc:sldMk cId="950137256" sldId="263"/>
            <ac:spMk id="57" creationId="{D61AF6E9-4B93-40B2-8B38-913458C949A2}"/>
          </ac:spMkLst>
        </pc:spChg>
        <pc:spChg chg="add del">
          <ac:chgData name="Britt-Ellen Skregelid Birkeland" userId="6cff156b-31aa-46c9-9525-e2e4b181374a" providerId="ADAL" clId="{E5F73199-AEEA-46FD-A9C0-E3F7A38B1C55}" dt="2021-02-02T19:41:46.337" v="663" actId="26606"/>
          <ac:spMkLst>
            <pc:docMk/>
            <pc:sldMk cId="950137256" sldId="263"/>
            <ac:spMk id="58" creationId="{ABC09BDB-AC6B-4DE3-8EA9-4C713A504FDE}"/>
          </ac:spMkLst>
        </pc:spChg>
        <pc:spChg chg="add del">
          <ac:chgData name="Britt-Ellen Skregelid Birkeland" userId="6cff156b-31aa-46c9-9525-e2e4b181374a" providerId="ADAL" clId="{E5F73199-AEEA-46FD-A9C0-E3F7A38B1C55}" dt="2021-02-02T19:41:52.799" v="665" actId="26606"/>
          <ac:spMkLst>
            <pc:docMk/>
            <pc:sldMk cId="950137256" sldId="263"/>
            <ac:spMk id="59" creationId="{C54DC43A-FA3F-4599-BF50-8F7F2A0D98A9}"/>
          </ac:spMkLst>
        </pc:spChg>
        <pc:spChg chg="add del">
          <ac:chgData name="Britt-Ellen Skregelid Birkeland" userId="6cff156b-31aa-46c9-9525-e2e4b181374a" providerId="ADAL" clId="{E5F73199-AEEA-46FD-A9C0-E3F7A38B1C55}" dt="2021-02-02T19:41:52.799" v="665" actId="26606"/>
          <ac:spMkLst>
            <pc:docMk/>
            <pc:sldMk cId="950137256" sldId="263"/>
            <ac:spMk id="60" creationId="{D1FDF194-C99A-4C11-8A97-58FF75F6EC67}"/>
          </ac:spMkLst>
        </pc:spChg>
        <pc:spChg chg="add del">
          <ac:chgData name="Britt-Ellen Skregelid Birkeland" userId="6cff156b-31aa-46c9-9525-e2e4b181374a" providerId="ADAL" clId="{E5F73199-AEEA-46FD-A9C0-E3F7A38B1C55}" dt="2021-02-02T19:41:52.799" v="665" actId="26606"/>
          <ac:spMkLst>
            <pc:docMk/>
            <pc:sldMk cId="950137256" sldId="263"/>
            <ac:spMk id="61" creationId="{DECAB5A9-13C6-4C85-AB53-C7D8B89541C2}"/>
          </ac:spMkLst>
        </pc:spChg>
        <pc:spChg chg="add del">
          <ac:chgData name="Britt-Ellen Skregelid Birkeland" userId="6cff156b-31aa-46c9-9525-e2e4b181374a" providerId="ADAL" clId="{E5F73199-AEEA-46FD-A9C0-E3F7A38B1C55}" dt="2021-02-02T19:41:52.799" v="665" actId="26606"/>
          <ac:spMkLst>
            <pc:docMk/>
            <pc:sldMk cId="950137256" sldId="263"/>
            <ac:spMk id="62" creationId="{56559307-27C8-4B41-997E-C1E9E417967E}"/>
          </ac:spMkLst>
        </pc:spChg>
        <pc:spChg chg="add del">
          <ac:chgData name="Britt-Ellen Skregelid Birkeland" userId="6cff156b-31aa-46c9-9525-e2e4b181374a" providerId="ADAL" clId="{E5F73199-AEEA-46FD-A9C0-E3F7A38B1C55}" dt="2021-02-02T19:41:52.799" v="665" actId="26606"/>
          <ac:spMkLst>
            <pc:docMk/>
            <pc:sldMk cId="950137256" sldId="263"/>
            <ac:spMk id="63" creationId="{EACC52D3-11CB-4C97-AA4C-AB1C47469A40}"/>
          </ac:spMkLst>
        </pc:spChg>
        <pc:spChg chg="add del">
          <ac:chgData name="Britt-Ellen Skregelid Birkeland" userId="6cff156b-31aa-46c9-9525-e2e4b181374a" providerId="ADAL" clId="{E5F73199-AEEA-46FD-A9C0-E3F7A38B1C55}" dt="2021-02-02T19:41:52.799" v="665" actId="26606"/>
          <ac:spMkLst>
            <pc:docMk/>
            <pc:sldMk cId="950137256" sldId="263"/>
            <ac:spMk id="64" creationId="{9CBC93E5-1B1F-4851-9880-A4F4D3CF6F09}"/>
          </ac:spMkLst>
        </pc:spChg>
        <pc:spChg chg="add del">
          <ac:chgData name="Britt-Ellen Skregelid Birkeland" userId="6cff156b-31aa-46c9-9525-e2e4b181374a" providerId="ADAL" clId="{E5F73199-AEEA-46FD-A9C0-E3F7A38B1C55}" dt="2021-02-02T19:41:52.799" v="665" actId="26606"/>
          <ac:spMkLst>
            <pc:docMk/>
            <pc:sldMk cId="950137256" sldId="263"/>
            <ac:spMk id="65" creationId="{C40D95BE-5DD5-406A-B83C-7D3B19C1FADA}"/>
          </ac:spMkLst>
        </pc:spChg>
        <pc:spChg chg="add del">
          <ac:chgData name="Britt-Ellen Skregelid Birkeland" userId="6cff156b-31aa-46c9-9525-e2e4b181374a" providerId="ADAL" clId="{E5F73199-AEEA-46FD-A9C0-E3F7A38B1C55}" dt="2021-02-02T19:41:58.849" v="667" actId="26606"/>
          <ac:spMkLst>
            <pc:docMk/>
            <pc:sldMk cId="950137256" sldId="263"/>
            <ac:spMk id="67" creationId="{D1FDF194-C99A-4C11-8A97-58FF75F6EC67}"/>
          </ac:spMkLst>
        </pc:spChg>
        <pc:spChg chg="add del">
          <ac:chgData name="Britt-Ellen Skregelid Birkeland" userId="6cff156b-31aa-46c9-9525-e2e4b181374a" providerId="ADAL" clId="{E5F73199-AEEA-46FD-A9C0-E3F7A38B1C55}" dt="2021-02-02T19:41:58.849" v="667" actId="26606"/>
          <ac:spMkLst>
            <pc:docMk/>
            <pc:sldMk cId="950137256" sldId="263"/>
            <ac:spMk id="68" creationId="{DECAB5A9-13C6-4C85-AB53-C7D8B89541C2}"/>
          </ac:spMkLst>
        </pc:spChg>
        <pc:spChg chg="add del">
          <ac:chgData name="Britt-Ellen Skregelid Birkeland" userId="6cff156b-31aa-46c9-9525-e2e4b181374a" providerId="ADAL" clId="{E5F73199-AEEA-46FD-A9C0-E3F7A38B1C55}" dt="2021-02-02T19:41:58.849" v="667" actId="26606"/>
          <ac:spMkLst>
            <pc:docMk/>
            <pc:sldMk cId="950137256" sldId="263"/>
            <ac:spMk id="69" creationId="{3B0CF394-FB21-4901-B234-FD756CFB7919}"/>
          </ac:spMkLst>
        </pc:spChg>
        <pc:spChg chg="add del">
          <ac:chgData name="Britt-Ellen Skregelid Birkeland" userId="6cff156b-31aa-46c9-9525-e2e4b181374a" providerId="ADAL" clId="{E5F73199-AEEA-46FD-A9C0-E3F7A38B1C55}" dt="2021-02-02T19:41:58.849" v="667" actId="26606"/>
          <ac:spMkLst>
            <pc:docMk/>
            <pc:sldMk cId="950137256" sldId="263"/>
            <ac:spMk id="70" creationId="{585BB9C1-C36F-40EB-8D79-6100734DE2EC}"/>
          </ac:spMkLst>
        </pc:spChg>
        <pc:spChg chg="add del">
          <ac:chgData name="Britt-Ellen Skregelid Birkeland" userId="6cff156b-31aa-46c9-9525-e2e4b181374a" providerId="ADAL" clId="{E5F73199-AEEA-46FD-A9C0-E3F7A38B1C55}" dt="2021-02-02T19:41:58.849" v="667" actId="26606"/>
          <ac:spMkLst>
            <pc:docMk/>
            <pc:sldMk cId="950137256" sldId="263"/>
            <ac:spMk id="71" creationId="{5891C2AC-F1CC-484C-AF3E-1C7C886837A2}"/>
          </ac:spMkLst>
        </pc:spChg>
        <pc:spChg chg="add del">
          <ac:chgData name="Britt-Ellen Skregelid Birkeland" userId="6cff156b-31aa-46c9-9525-e2e4b181374a" providerId="ADAL" clId="{E5F73199-AEEA-46FD-A9C0-E3F7A38B1C55}" dt="2021-02-02T19:41:58.849" v="667" actId="26606"/>
          <ac:spMkLst>
            <pc:docMk/>
            <pc:sldMk cId="950137256" sldId="263"/>
            <ac:spMk id="72" creationId="{3E2509C1-22A2-42C2-B1C0-882C02DD5A90}"/>
          </ac:spMkLst>
        </pc:spChg>
        <pc:spChg chg="add del">
          <ac:chgData name="Britt-Ellen Skregelid Birkeland" userId="6cff156b-31aa-46c9-9525-e2e4b181374a" providerId="ADAL" clId="{E5F73199-AEEA-46FD-A9C0-E3F7A38B1C55}" dt="2021-02-02T19:42:03.871" v="669" actId="26606"/>
          <ac:spMkLst>
            <pc:docMk/>
            <pc:sldMk cId="950137256" sldId="263"/>
            <ac:spMk id="74" creationId="{D1FDF194-C99A-4C11-8A97-58FF75F6EC67}"/>
          </ac:spMkLst>
        </pc:spChg>
        <pc:spChg chg="add del">
          <ac:chgData name="Britt-Ellen Skregelid Birkeland" userId="6cff156b-31aa-46c9-9525-e2e4b181374a" providerId="ADAL" clId="{E5F73199-AEEA-46FD-A9C0-E3F7A38B1C55}" dt="2021-02-02T19:42:03.871" v="669" actId="26606"/>
          <ac:spMkLst>
            <pc:docMk/>
            <pc:sldMk cId="950137256" sldId="263"/>
            <ac:spMk id="75" creationId="{DECAB5A9-13C6-4C85-AB53-C7D8B89541C2}"/>
          </ac:spMkLst>
        </pc:spChg>
        <pc:spChg chg="add del">
          <ac:chgData name="Britt-Ellen Skregelid Birkeland" userId="6cff156b-31aa-46c9-9525-e2e4b181374a" providerId="ADAL" clId="{E5F73199-AEEA-46FD-A9C0-E3F7A38B1C55}" dt="2021-02-02T19:42:03.871" v="669" actId="26606"/>
          <ac:spMkLst>
            <pc:docMk/>
            <pc:sldMk cId="950137256" sldId="263"/>
            <ac:spMk id="76" creationId="{C243199D-2015-4F72-83EB-C6A3ED4C4576}"/>
          </ac:spMkLst>
        </pc:spChg>
        <pc:spChg chg="add del">
          <ac:chgData name="Britt-Ellen Skregelid Birkeland" userId="6cff156b-31aa-46c9-9525-e2e4b181374a" providerId="ADAL" clId="{E5F73199-AEEA-46FD-A9C0-E3F7A38B1C55}" dt="2021-02-02T19:42:03.871" v="669" actId="26606"/>
          <ac:spMkLst>
            <pc:docMk/>
            <pc:sldMk cId="950137256" sldId="263"/>
            <ac:spMk id="77" creationId="{CC3D4EFD-F9AF-4231-89CF-74A9A513E0C4}"/>
          </ac:spMkLst>
        </pc:spChg>
        <pc:spChg chg="add del">
          <ac:chgData name="Britt-Ellen Skregelid Birkeland" userId="6cff156b-31aa-46c9-9525-e2e4b181374a" providerId="ADAL" clId="{E5F73199-AEEA-46FD-A9C0-E3F7A38B1C55}" dt="2021-02-02T19:42:03.871" v="669" actId="26606"/>
          <ac:spMkLst>
            <pc:docMk/>
            <pc:sldMk cId="950137256" sldId="263"/>
            <ac:spMk id="78" creationId="{6E85F1C8-2D37-4E74-9173-14198641E44C}"/>
          </ac:spMkLst>
        </pc:spChg>
        <pc:spChg chg="add del">
          <ac:chgData name="Britt-Ellen Skregelid Birkeland" userId="6cff156b-31aa-46c9-9525-e2e4b181374a" providerId="ADAL" clId="{E5F73199-AEEA-46FD-A9C0-E3F7A38B1C55}" dt="2021-02-02T19:48:35.849" v="735" actId="26606"/>
          <ac:spMkLst>
            <pc:docMk/>
            <pc:sldMk cId="950137256" sldId="263"/>
            <ac:spMk id="80" creationId="{D1FDF194-C99A-4C11-8A97-58FF75F6EC67}"/>
          </ac:spMkLst>
        </pc:spChg>
        <pc:spChg chg="add del">
          <ac:chgData name="Britt-Ellen Skregelid Birkeland" userId="6cff156b-31aa-46c9-9525-e2e4b181374a" providerId="ADAL" clId="{E5F73199-AEEA-46FD-A9C0-E3F7A38B1C55}" dt="2021-02-02T19:48:35.849" v="735" actId="26606"/>
          <ac:spMkLst>
            <pc:docMk/>
            <pc:sldMk cId="950137256" sldId="263"/>
            <ac:spMk id="81" creationId="{DECAB5A9-13C6-4C85-AB53-C7D8B89541C2}"/>
          </ac:spMkLst>
        </pc:spChg>
        <pc:spChg chg="add del">
          <ac:chgData name="Britt-Ellen Skregelid Birkeland" userId="6cff156b-31aa-46c9-9525-e2e4b181374a" providerId="ADAL" clId="{E5F73199-AEEA-46FD-A9C0-E3F7A38B1C55}" dt="2021-02-02T19:48:35.849" v="735" actId="26606"/>
          <ac:spMkLst>
            <pc:docMk/>
            <pc:sldMk cId="950137256" sldId="263"/>
            <ac:spMk id="82" creationId="{3B0CF394-FB21-4901-B234-FD756CFB7919}"/>
          </ac:spMkLst>
        </pc:spChg>
        <pc:spChg chg="add del">
          <ac:chgData name="Britt-Ellen Skregelid Birkeland" userId="6cff156b-31aa-46c9-9525-e2e4b181374a" providerId="ADAL" clId="{E5F73199-AEEA-46FD-A9C0-E3F7A38B1C55}" dt="2021-02-02T19:48:35.849" v="735" actId="26606"/>
          <ac:spMkLst>
            <pc:docMk/>
            <pc:sldMk cId="950137256" sldId="263"/>
            <ac:spMk id="83" creationId="{585BB9C1-C36F-40EB-8D79-6100734DE2EC}"/>
          </ac:spMkLst>
        </pc:spChg>
        <pc:spChg chg="add del">
          <ac:chgData name="Britt-Ellen Skregelid Birkeland" userId="6cff156b-31aa-46c9-9525-e2e4b181374a" providerId="ADAL" clId="{E5F73199-AEEA-46FD-A9C0-E3F7A38B1C55}" dt="2021-02-02T19:48:35.849" v="735" actId="26606"/>
          <ac:spMkLst>
            <pc:docMk/>
            <pc:sldMk cId="950137256" sldId="263"/>
            <ac:spMk id="84" creationId="{5891C2AC-F1CC-484C-AF3E-1C7C886837A2}"/>
          </ac:spMkLst>
        </pc:spChg>
        <pc:spChg chg="add del">
          <ac:chgData name="Britt-Ellen Skregelid Birkeland" userId="6cff156b-31aa-46c9-9525-e2e4b181374a" providerId="ADAL" clId="{E5F73199-AEEA-46FD-A9C0-E3F7A38B1C55}" dt="2021-02-02T19:48:35.849" v="735" actId="26606"/>
          <ac:spMkLst>
            <pc:docMk/>
            <pc:sldMk cId="950137256" sldId="263"/>
            <ac:spMk id="85" creationId="{3E2509C1-22A2-42C2-B1C0-882C02DD5A90}"/>
          </ac:spMkLst>
        </pc:spChg>
        <pc:spChg chg="add del">
          <ac:chgData name="Britt-Ellen Skregelid Birkeland" userId="6cff156b-31aa-46c9-9525-e2e4b181374a" providerId="ADAL" clId="{E5F73199-AEEA-46FD-A9C0-E3F7A38B1C55}" dt="2021-02-02T19:48:35.833" v="734" actId="26606"/>
          <ac:spMkLst>
            <pc:docMk/>
            <pc:sldMk cId="950137256" sldId="263"/>
            <ac:spMk id="90" creationId="{D1FDF194-C99A-4C11-8A97-58FF75F6EC67}"/>
          </ac:spMkLst>
        </pc:spChg>
        <pc:spChg chg="add del">
          <ac:chgData name="Britt-Ellen Skregelid Birkeland" userId="6cff156b-31aa-46c9-9525-e2e4b181374a" providerId="ADAL" clId="{E5F73199-AEEA-46FD-A9C0-E3F7A38B1C55}" dt="2021-02-02T19:48:35.833" v="734" actId="26606"/>
          <ac:spMkLst>
            <pc:docMk/>
            <pc:sldMk cId="950137256" sldId="263"/>
            <ac:spMk id="92" creationId="{DECAB5A9-13C6-4C85-AB53-C7D8B89541C2}"/>
          </ac:spMkLst>
        </pc:spChg>
        <pc:spChg chg="add del">
          <ac:chgData name="Britt-Ellen Skregelid Birkeland" userId="6cff156b-31aa-46c9-9525-e2e4b181374a" providerId="ADAL" clId="{E5F73199-AEEA-46FD-A9C0-E3F7A38B1C55}" dt="2021-02-02T19:48:35.833" v="734" actId="26606"/>
          <ac:spMkLst>
            <pc:docMk/>
            <pc:sldMk cId="950137256" sldId="263"/>
            <ac:spMk id="94" creationId="{3B0CF394-FB21-4901-B234-FD756CFB7919}"/>
          </ac:spMkLst>
        </pc:spChg>
        <pc:spChg chg="add del">
          <ac:chgData name="Britt-Ellen Skregelid Birkeland" userId="6cff156b-31aa-46c9-9525-e2e4b181374a" providerId="ADAL" clId="{E5F73199-AEEA-46FD-A9C0-E3F7A38B1C55}" dt="2021-02-02T19:48:35.833" v="734" actId="26606"/>
          <ac:spMkLst>
            <pc:docMk/>
            <pc:sldMk cId="950137256" sldId="263"/>
            <ac:spMk id="96" creationId="{585BB9C1-C36F-40EB-8D79-6100734DE2EC}"/>
          </ac:spMkLst>
        </pc:spChg>
        <pc:spChg chg="add del">
          <ac:chgData name="Britt-Ellen Skregelid Birkeland" userId="6cff156b-31aa-46c9-9525-e2e4b181374a" providerId="ADAL" clId="{E5F73199-AEEA-46FD-A9C0-E3F7A38B1C55}" dt="2021-02-02T19:48:35.833" v="734" actId="26606"/>
          <ac:spMkLst>
            <pc:docMk/>
            <pc:sldMk cId="950137256" sldId="263"/>
            <ac:spMk id="98" creationId="{5891C2AC-F1CC-484C-AF3E-1C7C886837A2}"/>
          </ac:spMkLst>
        </pc:spChg>
        <pc:spChg chg="add del">
          <ac:chgData name="Britt-Ellen Skregelid Birkeland" userId="6cff156b-31aa-46c9-9525-e2e4b181374a" providerId="ADAL" clId="{E5F73199-AEEA-46FD-A9C0-E3F7A38B1C55}" dt="2021-02-02T19:48:35.833" v="734" actId="26606"/>
          <ac:spMkLst>
            <pc:docMk/>
            <pc:sldMk cId="950137256" sldId="263"/>
            <ac:spMk id="100" creationId="{3E2509C1-22A2-42C2-B1C0-882C02DD5A90}"/>
          </ac:spMkLst>
        </pc:spChg>
        <pc:spChg chg="add">
          <ac:chgData name="Britt-Ellen Skregelid Birkeland" userId="6cff156b-31aa-46c9-9525-e2e4b181374a" providerId="ADAL" clId="{E5F73199-AEEA-46FD-A9C0-E3F7A38B1C55}" dt="2021-02-02T19:48:35.849" v="735" actId="26606"/>
          <ac:spMkLst>
            <pc:docMk/>
            <pc:sldMk cId="950137256" sldId="263"/>
            <ac:spMk id="102" creationId="{D1FDF194-C99A-4C11-8A97-58FF75F6EC67}"/>
          </ac:spMkLst>
        </pc:spChg>
        <pc:spChg chg="add">
          <ac:chgData name="Britt-Ellen Skregelid Birkeland" userId="6cff156b-31aa-46c9-9525-e2e4b181374a" providerId="ADAL" clId="{E5F73199-AEEA-46FD-A9C0-E3F7A38B1C55}" dt="2021-02-02T19:48:35.849" v="735" actId="26606"/>
          <ac:spMkLst>
            <pc:docMk/>
            <pc:sldMk cId="950137256" sldId="263"/>
            <ac:spMk id="103" creationId="{DECAB5A9-13C6-4C85-AB53-C7D8B89541C2}"/>
          </ac:spMkLst>
        </pc:spChg>
        <pc:spChg chg="add">
          <ac:chgData name="Britt-Ellen Skregelid Birkeland" userId="6cff156b-31aa-46c9-9525-e2e4b181374a" providerId="ADAL" clId="{E5F73199-AEEA-46FD-A9C0-E3F7A38B1C55}" dt="2021-02-02T19:48:35.849" v="735" actId="26606"/>
          <ac:spMkLst>
            <pc:docMk/>
            <pc:sldMk cId="950137256" sldId="263"/>
            <ac:spMk id="104" creationId="{D61AF6E9-4B93-40B2-8B38-913458C949A2}"/>
          </ac:spMkLst>
        </pc:spChg>
        <pc:spChg chg="add">
          <ac:chgData name="Britt-Ellen Skregelid Birkeland" userId="6cff156b-31aa-46c9-9525-e2e4b181374a" providerId="ADAL" clId="{E5F73199-AEEA-46FD-A9C0-E3F7A38B1C55}" dt="2021-02-02T19:48:35.849" v="735" actId="26606"/>
          <ac:spMkLst>
            <pc:docMk/>
            <pc:sldMk cId="950137256" sldId="263"/>
            <ac:spMk id="105" creationId="{ABC09BDB-AC6B-4DE3-8EA9-4C713A504FDE}"/>
          </ac:spMkLst>
        </pc:spChg>
        <pc:picChg chg="add mod ord">
          <ac:chgData name="Britt-Ellen Skregelid Birkeland" userId="6cff156b-31aa-46c9-9525-e2e4b181374a" providerId="ADAL" clId="{E5F73199-AEEA-46FD-A9C0-E3F7A38B1C55}" dt="2021-02-02T19:49:00.753" v="746" actId="1076"/>
          <ac:picMkLst>
            <pc:docMk/>
            <pc:sldMk cId="950137256" sldId="263"/>
            <ac:picMk id="6" creationId="{1B0E0DFA-840D-4BA4-88BD-7E525D7D79B6}"/>
          </ac:picMkLst>
        </pc:picChg>
        <pc:picChg chg="add del mod">
          <ac:chgData name="Britt-Ellen Skregelid Birkeland" userId="6cff156b-31aa-46c9-9525-e2e4b181374a" providerId="ADAL" clId="{E5F73199-AEEA-46FD-A9C0-E3F7A38B1C55}" dt="2021-02-02T19:37:36.774" v="573" actId="21"/>
          <ac:picMkLst>
            <pc:docMk/>
            <pc:sldMk cId="950137256" sldId="263"/>
            <ac:picMk id="8" creationId="{F8904BFF-8873-4490-B985-10FA8F8510FB}"/>
          </ac:picMkLst>
        </pc:picChg>
        <pc:picChg chg="add del mod ord">
          <ac:chgData name="Britt-Ellen Skregelid Birkeland" userId="6cff156b-31aa-46c9-9525-e2e4b181374a" providerId="ADAL" clId="{E5F73199-AEEA-46FD-A9C0-E3F7A38B1C55}" dt="2021-02-02T19:48:53.343" v="742" actId="478"/>
          <ac:picMkLst>
            <pc:docMk/>
            <pc:sldMk cId="950137256" sldId="263"/>
            <ac:picMk id="18" creationId="{16CC2166-A6F9-4D6D-8AED-CBCF739029F6}"/>
          </ac:picMkLst>
        </pc:picChg>
      </pc:sldChg>
      <pc:sldChg chg="new del">
        <pc:chgData name="Britt-Ellen Skregelid Birkeland" userId="6cff156b-31aa-46c9-9525-e2e4b181374a" providerId="ADAL" clId="{E5F73199-AEEA-46FD-A9C0-E3F7A38B1C55}" dt="2021-02-02T21:09:57.886" v="1108" actId="47"/>
        <pc:sldMkLst>
          <pc:docMk/>
          <pc:sldMk cId="2218399864" sldId="264"/>
        </pc:sldMkLst>
      </pc:sldChg>
      <pc:sldChg chg="addSp delSp modSp add mod setBg delDesignElem">
        <pc:chgData name="Britt-Ellen Skregelid Birkeland" userId="6cff156b-31aa-46c9-9525-e2e4b181374a" providerId="ADAL" clId="{E5F73199-AEEA-46FD-A9C0-E3F7A38B1C55}" dt="2021-02-02T21:45:54.096" v="1285" actId="20577"/>
        <pc:sldMkLst>
          <pc:docMk/>
          <pc:sldMk cId="3093799900" sldId="265"/>
        </pc:sldMkLst>
        <pc:spChg chg="mod">
          <ac:chgData name="Britt-Ellen Skregelid Birkeland" userId="6cff156b-31aa-46c9-9525-e2e4b181374a" providerId="ADAL" clId="{E5F73199-AEEA-46FD-A9C0-E3F7A38B1C55}" dt="2021-02-02T21:45:54.096" v="1285" actId="20577"/>
          <ac:spMkLst>
            <pc:docMk/>
            <pc:sldMk cId="3093799900" sldId="265"/>
            <ac:spMk id="9" creationId="{0B28FDB1-0F05-47C8-B7BF-FA77CDDD24FF}"/>
          </ac:spMkLst>
        </pc:spChg>
        <pc:spChg chg="add">
          <ac:chgData name="Britt-Ellen Skregelid Birkeland" userId="6cff156b-31aa-46c9-9525-e2e4b181374a" providerId="ADAL" clId="{E5F73199-AEEA-46FD-A9C0-E3F7A38B1C55}" dt="2021-02-02T21:22:17.932" v="1143" actId="26606"/>
          <ac:spMkLst>
            <pc:docMk/>
            <pc:sldMk cId="3093799900" sldId="265"/>
            <ac:spMk id="14" creationId="{CA71505E-6D83-4D7B-B88A-7D7C2DB42FC2}"/>
          </ac:spMkLst>
        </pc:spChg>
        <pc:spChg chg="add">
          <ac:chgData name="Britt-Ellen Skregelid Birkeland" userId="6cff156b-31aa-46c9-9525-e2e4b181374a" providerId="ADAL" clId="{E5F73199-AEEA-46FD-A9C0-E3F7A38B1C55}" dt="2021-02-02T21:22:17.932" v="1143" actId="26606"/>
          <ac:spMkLst>
            <pc:docMk/>
            <pc:sldMk cId="3093799900" sldId="265"/>
            <ac:spMk id="16" creationId="{82174A2F-5CC0-47EE-BFEA-6199C2BD7C2C}"/>
          </ac:spMkLst>
        </pc:spChg>
        <pc:spChg chg="add">
          <ac:chgData name="Britt-Ellen Skregelid Birkeland" userId="6cff156b-31aa-46c9-9525-e2e4b181374a" providerId="ADAL" clId="{E5F73199-AEEA-46FD-A9C0-E3F7A38B1C55}" dt="2021-02-02T21:22:17.932" v="1143" actId="26606"/>
          <ac:spMkLst>
            <pc:docMk/>
            <pc:sldMk cId="3093799900" sldId="265"/>
            <ac:spMk id="18" creationId="{287D9197-4A85-4276-8FC4-67873E207509}"/>
          </ac:spMkLst>
        </pc:spChg>
        <pc:spChg chg="add">
          <ac:chgData name="Britt-Ellen Skregelid Birkeland" userId="6cff156b-31aa-46c9-9525-e2e4b181374a" providerId="ADAL" clId="{E5F73199-AEEA-46FD-A9C0-E3F7A38B1C55}" dt="2021-02-02T21:22:17.932" v="1143" actId="26606"/>
          <ac:spMkLst>
            <pc:docMk/>
            <pc:sldMk cId="3093799900" sldId="265"/>
            <ac:spMk id="20" creationId="{01B5B487-A1DE-47E1-B06D-F13BBCCA7807}"/>
          </ac:spMkLst>
        </pc:spChg>
        <pc:spChg chg="add">
          <ac:chgData name="Britt-Ellen Skregelid Birkeland" userId="6cff156b-31aa-46c9-9525-e2e4b181374a" providerId="ADAL" clId="{E5F73199-AEEA-46FD-A9C0-E3F7A38B1C55}" dt="2021-02-02T21:22:17.932" v="1143" actId="26606"/>
          <ac:spMkLst>
            <pc:docMk/>
            <pc:sldMk cId="3093799900" sldId="265"/>
            <ac:spMk id="22" creationId="{2E45AF6B-4F42-45F1-A22C-AF0FCA898FC9}"/>
          </ac:spMkLst>
        </pc:spChg>
        <pc:spChg chg="del">
          <ac:chgData name="Britt-Ellen Skregelid Birkeland" userId="6cff156b-31aa-46c9-9525-e2e4b181374a" providerId="ADAL" clId="{E5F73199-AEEA-46FD-A9C0-E3F7A38B1C55}" dt="2021-02-02T21:09:48.202" v="1107"/>
          <ac:spMkLst>
            <pc:docMk/>
            <pc:sldMk cId="3093799900" sldId="265"/>
            <ac:spMk id="55" creationId="{CA71505E-6D83-4D7B-B88A-7D7C2DB42FC2}"/>
          </ac:spMkLst>
        </pc:spChg>
        <pc:spChg chg="del">
          <ac:chgData name="Britt-Ellen Skregelid Birkeland" userId="6cff156b-31aa-46c9-9525-e2e4b181374a" providerId="ADAL" clId="{E5F73199-AEEA-46FD-A9C0-E3F7A38B1C55}" dt="2021-02-02T21:09:48.202" v="1107"/>
          <ac:spMkLst>
            <pc:docMk/>
            <pc:sldMk cId="3093799900" sldId="265"/>
            <ac:spMk id="57" creationId="{82174A2F-5CC0-47EE-BFEA-6199C2BD7C2C}"/>
          </ac:spMkLst>
        </pc:spChg>
        <pc:spChg chg="del">
          <ac:chgData name="Britt-Ellen Skregelid Birkeland" userId="6cff156b-31aa-46c9-9525-e2e4b181374a" providerId="ADAL" clId="{E5F73199-AEEA-46FD-A9C0-E3F7A38B1C55}" dt="2021-02-02T21:09:48.202" v="1107"/>
          <ac:spMkLst>
            <pc:docMk/>
            <pc:sldMk cId="3093799900" sldId="265"/>
            <ac:spMk id="59" creationId="{287D9197-4A85-4276-8FC4-67873E207509}"/>
          </ac:spMkLst>
        </pc:spChg>
        <pc:spChg chg="del">
          <ac:chgData name="Britt-Ellen Skregelid Birkeland" userId="6cff156b-31aa-46c9-9525-e2e4b181374a" providerId="ADAL" clId="{E5F73199-AEEA-46FD-A9C0-E3F7A38B1C55}" dt="2021-02-02T21:09:48.202" v="1107"/>
          <ac:spMkLst>
            <pc:docMk/>
            <pc:sldMk cId="3093799900" sldId="265"/>
            <ac:spMk id="61" creationId="{01B5B487-A1DE-47E1-B06D-F13BBCCA7807}"/>
          </ac:spMkLst>
        </pc:spChg>
        <pc:spChg chg="del">
          <ac:chgData name="Britt-Ellen Skregelid Birkeland" userId="6cff156b-31aa-46c9-9525-e2e4b181374a" providerId="ADAL" clId="{E5F73199-AEEA-46FD-A9C0-E3F7A38B1C55}" dt="2021-02-02T21:09:48.202" v="1107"/>
          <ac:spMkLst>
            <pc:docMk/>
            <pc:sldMk cId="3093799900" sldId="265"/>
            <ac:spMk id="63" creationId="{2E45AF6B-4F42-45F1-A22C-AF0FCA898FC9}"/>
          </ac:spMkLst>
        </pc:spChg>
        <pc:picChg chg="add mod">
          <ac:chgData name="Britt-Ellen Skregelid Birkeland" userId="6cff156b-31aa-46c9-9525-e2e4b181374a" providerId="ADAL" clId="{E5F73199-AEEA-46FD-A9C0-E3F7A38B1C55}" dt="2021-02-02T21:22:31.550" v="1148" actId="1076"/>
          <ac:picMkLst>
            <pc:docMk/>
            <pc:sldMk cId="3093799900" sldId="265"/>
            <ac:picMk id="4" creationId="{36EC6FCE-979C-4FAB-8A94-28E6DC4D246B}"/>
          </ac:picMkLst>
        </pc:picChg>
        <pc:picChg chg="mod ord">
          <ac:chgData name="Britt-Ellen Skregelid Birkeland" userId="6cff156b-31aa-46c9-9525-e2e4b181374a" providerId="ADAL" clId="{E5F73199-AEEA-46FD-A9C0-E3F7A38B1C55}" dt="2021-02-02T21:22:29.281" v="1147" actId="1076"/>
          <ac:picMkLst>
            <pc:docMk/>
            <pc:sldMk cId="3093799900" sldId="265"/>
            <ac:picMk id="5" creationId="{C233DBE9-AD0B-471A-8D09-8C65EE454731}"/>
          </ac:picMkLst>
        </pc:picChg>
        <pc:picChg chg="del">
          <ac:chgData name="Britt-Ellen Skregelid Birkeland" userId="6cff156b-31aa-46c9-9525-e2e4b181374a" providerId="ADAL" clId="{E5F73199-AEEA-46FD-A9C0-E3F7A38B1C55}" dt="2021-02-02T21:21:16.994" v="1137" actId="478"/>
          <ac:picMkLst>
            <pc:docMk/>
            <pc:sldMk cId="3093799900" sldId="265"/>
            <ac:picMk id="7" creationId="{947832CA-F4FB-42C7-8490-EE107B3E3342}"/>
          </ac:picMkLst>
        </pc:picChg>
        <pc:picChg chg="add mod">
          <ac:chgData name="Britt-Ellen Skregelid Birkeland" userId="6cff156b-31aa-46c9-9525-e2e4b181374a" providerId="ADAL" clId="{E5F73199-AEEA-46FD-A9C0-E3F7A38B1C55}" dt="2021-02-02T21:45:41.828" v="1281" actId="1076"/>
          <ac:picMkLst>
            <pc:docMk/>
            <pc:sldMk cId="3093799900" sldId="265"/>
            <ac:picMk id="19" creationId="{56238358-64D3-4F62-B5BA-67A0E4827F73}"/>
          </ac:picMkLst>
        </pc:picChg>
      </pc:sldChg>
      <pc:sldChg chg="addSp delSp modSp new mod ord setBg setClrOvrMap modNotesTx">
        <pc:chgData name="Britt-Ellen Skregelid Birkeland" userId="6cff156b-31aa-46c9-9525-e2e4b181374a" providerId="ADAL" clId="{E5F73199-AEEA-46FD-A9C0-E3F7A38B1C55}" dt="2021-02-02T22:26:12.658" v="1324" actId="113"/>
        <pc:sldMkLst>
          <pc:docMk/>
          <pc:sldMk cId="3427518607" sldId="266"/>
        </pc:sldMkLst>
        <pc:spChg chg="mod">
          <ac:chgData name="Britt-Ellen Skregelid Birkeland" userId="6cff156b-31aa-46c9-9525-e2e4b181374a" providerId="ADAL" clId="{E5F73199-AEEA-46FD-A9C0-E3F7A38B1C55}" dt="2021-02-02T22:25:42.274" v="1321" actId="1076"/>
          <ac:spMkLst>
            <pc:docMk/>
            <pc:sldMk cId="3427518607" sldId="266"/>
            <ac:spMk id="2" creationId="{75E7EEC6-54E6-4A4E-A8DD-5C27626DE359}"/>
          </ac:spMkLst>
        </pc:spChg>
        <pc:spChg chg="del mod">
          <ac:chgData name="Britt-Ellen Skregelid Birkeland" userId="6cff156b-31aa-46c9-9525-e2e4b181374a" providerId="ADAL" clId="{E5F73199-AEEA-46FD-A9C0-E3F7A38B1C55}" dt="2021-02-02T22:25:37.502" v="1320" actId="478"/>
          <ac:spMkLst>
            <pc:docMk/>
            <pc:sldMk cId="3427518607" sldId="266"/>
            <ac:spMk id="3" creationId="{6BED9C06-87AF-42DD-836B-2F8A0C08EB1F}"/>
          </ac:spMkLst>
        </pc:spChg>
        <pc:spChg chg="add del">
          <ac:chgData name="Britt-Ellen Skregelid Birkeland" userId="6cff156b-31aa-46c9-9525-e2e4b181374a" providerId="ADAL" clId="{E5F73199-AEEA-46FD-A9C0-E3F7A38B1C55}" dt="2021-02-02T22:24:37.129" v="1308" actId="26606"/>
          <ac:spMkLst>
            <pc:docMk/>
            <pc:sldMk cId="3427518607" sldId="266"/>
            <ac:spMk id="10" creationId="{B217C2AD-51B4-40CE-A71F-F5D3F846D97B}"/>
          </ac:spMkLst>
        </pc:spChg>
        <pc:spChg chg="add del">
          <ac:chgData name="Britt-Ellen Skregelid Birkeland" userId="6cff156b-31aa-46c9-9525-e2e4b181374a" providerId="ADAL" clId="{E5F73199-AEEA-46FD-A9C0-E3F7A38B1C55}" dt="2021-02-02T22:24:37.129" v="1308" actId="26606"/>
          <ac:spMkLst>
            <pc:docMk/>
            <pc:sldMk cId="3427518607" sldId="266"/>
            <ac:spMk id="12" creationId="{6F1BF92E-23CF-4BFE-9E1F-C359BACFA3C5}"/>
          </ac:spMkLst>
        </pc:spChg>
        <pc:spChg chg="add del">
          <ac:chgData name="Britt-Ellen Skregelid Birkeland" userId="6cff156b-31aa-46c9-9525-e2e4b181374a" providerId="ADAL" clId="{E5F73199-AEEA-46FD-A9C0-E3F7A38B1C55}" dt="2021-02-02T22:24:37.129" v="1308" actId="26606"/>
          <ac:spMkLst>
            <pc:docMk/>
            <pc:sldMk cId="3427518607" sldId="266"/>
            <ac:spMk id="14" creationId="{D0813576-D302-42B7-A3EC-A272625CCA73}"/>
          </ac:spMkLst>
        </pc:spChg>
        <pc:spChg chg="add del">
          <ac:chgData name="Britt-Ellen Skregelid Birkeland" userId="6cff156b-31aa-46c9-9525-e2e4b181374a" providerId="ADAL" clId="{E5F73199-AEEA-46FD-A9C0-E3F7A38B1C55}" dt="2021-02-02T22:24:37.129" v="1308" actId="26606"/>
          <ac:spMkLst>
            <pc:docMk/>
            <pc:sldMk cId="3427518607" sldId="266"/>
            <ac:spMk id="16" creationId="{1D25BAD6-AA7B-43BE-870A-D587E51BE15D}"/>
          </ac:spMkLst>
        </pc:spChg>
        <pc:spChg chg="add del">
          <ac:chgData name="Britt-Ellen Skregelid Birkeland" userId="6cff156b-31aa-46c9-9525-e2e4b181374a" providerId="ADAL" clId="{E5F73199-AEEA-46FD-A9C0-E3F7A38B1C55}" dt="2021-02-02T22:24:28.972" v="1305" actId="26606"/>
          <ac:spMkLst>
            <pc:docMk/>
            <pc:sldMk cId="3427518607" sldId="266"/>
            <ac:spMk id="21" creationId="{B217C2AD-51B4-40CE-A71F-F5D3F846D97B}"/>
          </ac:spMkLst>
        </pc:spChg>
        <pc:spChg chg="add del">
          <ac:chgData name="Britt-Ellen Skregelid Birkeland" userId="6cff156b-31aa-46c9-9525-e2e4b181374a" providerId="ADAL" clId="{E5F73199-AEEA-46FD-A9C0-E3F7A38B1C55}" dt="2021-02-02T22:24:28.972" v="1305" actId="26606"/>
          <ac:spMkLst>
            <pc:docMk/>
            <pc:sldMk cId="3427518607" sldId="266"/>
            <ac:spMk id="23" creationId="{6F1BF92E-23CF-4BFE-9E1F-C359BACFA3C5}"/>
          </ac:spMkLst>
        </pc:spChg>
        <pc:spChg chg="add del">
          <ac:chgData name="Britt-Ellen Skregelid Birkeland" userId="6cff156b-31aa-46c9-9525-e2e4b181374a" providerId="ADAL" clId="{E5F73199-AEEA-46FD-A9C0-E3F7A38B1C55}" dt="2021-02-02T22:24:28.972" v="1305" actId="26606"/>
          <ac:spMkLst>
            <pc:docMk/>
            <pc:sldMk cId="3427518607" sldId="266"/>
            <ac:spMk id="25" creationId="{D2932E9C-BCE7-4564-84F6-CBA75E8B0749}"/>
          </ac:spMkLst>
        </pc:spChg>
        <pc:spChg chg="add del">
          <ac:chgData name="Britt-Ellen Skregelid Birkeland" userId="6cff156b-31aa-46c9-9525-e2e4b181374a" providerId="ADAL" clId="{E5F73199-AEEA-46FD-A9C0-E3F7A38B1C55}" dt="2021-02-02T22:24:28.972" v="1305" actId="26606"/>
          <ac:spMkLst>
            <pc:docMk/>
            <pc:sldMk cId="3427518607" sldId="266"/>
            <ac:spMk id="27" creationId="{AFC7A8FD-E375-431A-898D-F728F09489C5}"/>
          </ac:spMkLst>
        </pc:spChg>
        <pc:spChg chg="add del">
          <ac:chgData name="Britt-Ellen Skregelid Birkeland" userId="6cff156b-31aa-46c9-9525-e2e4b181374a" providerId="ADAL" clId="{E5F73199-AEEA-46FD-A9C0-E3F7A38B1C55}" dt="2021-02-02T22:24:28.972" v="1305" actId="26606"/>
          <ac:spMkLst>
            <pc:docMk/>
            <pc:sldMk cId="3427518607" sldId="266"/>
            <ac:spMk id="29" creationId="{98C621E2-C9A1-42DB-B77B-FDEC40996E7A}"/>
          </ac:spMkLst>
        </pc:spChg>
        <pc:spChg chg="add del">
          <ac:chgData name="Britt-Ellen Skregelid Birkeland" userId="6cff156b-31aa-46c9-9525-e2e4b181374a" providerId="ADAL" clId="{E5F73199-AEEA-46FD-A9C0-E3F7A38B1C55}" dt="2021-02-02T22:24:28.972" v="1305" actId="26606"/>
          <ac:spMkLst>
            <pc:docMk/>
            <pc:sldMk cId="3427518607" sldId="266"/>
            <ac:spMk id="31" creationId="{B85FBED9-5297-4759-B2C0-B6C973023B14}"/>
          </ac:spMkLst>
        </pc:spChg>
        <pc:spChg chg="add del">
          <ac:chgData name="Britt-Ellen Skregelid Birkeland" userId="6cff156b-31aa-46c9-9525-e2e4b181374a" providerId="ADAL" clId="{E5F73199-AEEA-46FD-A9C0-E3F7A38B1C55}" dt="2021-02-02T22:24:37.098" v="1307" actId="26606"/>
          <ac:spMkLst>
            <pc:docMk/>
            <pc:sldMk cId="3427518607" sldId="266"/>
            <ac:spMk id="33" creationId="{B217C2AD-51B4-40CE-A71F-F5D3F846D97B}"/>
          </ac:spMkLst>
        </pc:spChg>
        <pc:spChg chg="add del">
          <ac:chgData name="Britt-Ellen Skregelid Birkeland" userId="6cff156b-31aa-46c9-9525-e2e4b181374a" providerId="ADAL" clId="{E5F73199-AEEA-46FD-A9C0-E3F7A38B1C55}" dt="2021-02-02T22:24:37.098" v="1307" actId="26606"/>
          <ac:spMkLst>
            <pc:docMk/>
            <pc:sldMk cId="3427518607" sldId="266"/>
            <ac:spMk id="34" creationId="{6F1BF92E-23CF-4BFE-9E1F-C359BACFA3C5}"/>
          </ac:spMkLst>
        </pc:spChg>
        <pc:spChg chg="add del">
          <ac:chgData name="Britt-Ellen Skregelid Birkeland" userId="6cff156b-31aa-46c9-9525-e2e4b181374a" providerId="ADAL" clId="{E5F73199-AEEA-46FD-A9C0-E3F7A38B1C55}" dt="2021-02-02T22:24:37.098" v="1307" actId="26606"/>
          <ac:spMkLst>
            <pc:docMk/>
            <pc:sldMk cId="3427518607" sldId="266"/>
            <ac:spMk id="35" creationId="{33DFEFC0-99B4-4D27-9168-1B2F659A34B5}"/>
          </ac:spMkLst>
        </pc:spChg>
        <pc:spChg chg="add del">
          <ac:chgData name="Britt-Ellen Skregelid Birkeland" userId="6cff156b-31aa-46c9-9525-e2e4b181374a" providerId="ADAL" clId="{E5F73199-AEEA-46FD-A9C0-E3F7A38B1C55}" dt="2021-02-02T22:24:37.098" v="1307" actId="26606"/>
          <ac:spMkLst>
            <pc:docMk/>
            <pc:sldMk cId="3427518607" sldId="266"/>
            <ac:spMk id="36" creationId="{A2C20081-2005-4B05-BEA4-EB8D4C90A354}"/>
          </ac:spMkLst>
        </pc:spChg>
        <pc:spChg chg="add">
          <ac:chgData name="Britt-Ellen Skregelid Birkeland" userId="6cff156b-31aa-46c9-9525-e2e4b181374a" providerId="ADAL" clId="{E5F73199-AEEA-46FD-A9C0-E3F7A38B1C55}" dt="2021-02-02T22:24:37.129" v="1308" actId="26606"/>
          <ac:spMkLst>
            <pc:docMk/>
            <pc:sldMk cId="3427518607" sldId="266"/>
            <ac:spMk id="38" creationId="{B217C2AD-51B4-40CE-A71F-F5D3F846D97B}"/>
          </ac:spMkLst>
        </pc:spChg>
        <pc:spChg chg="add">
          <ac:chgData name="Britt-Ellen Skregelid Birkeland" userId="6cff156b-31aa-46c9-9525-e2e4b181374a" providerId="ADAL" clId="{E5F73199-AEEA-46FD-A9C0-E3F7A38B1C55}" dt="2021-02-02T22:24:37.129" v="1308" actId="26606"/>
          <ac:spMkLst>
            <pc:docMk/>
            <pc:sldMk cId="3427518607" sldId="266"/>
            <ac:spMk id="39" creationId="{6F1BF92E-23CF-4BFE-9E1F-C359BACFA3C5}"/>
          </ac:spMkLst>
        </pc:spChg>
        <pc:spChg chg="add">
          <ac:chgData name="Britt-Ellen Skregelid Birkeland" userId="6cff156b-31aa-46c9-9525-e2e4b181374a" providerId="ADAL" clId="{E5F73199-AEEA-46FD-A9C0-E3F7A38B1C55}" dt="2021-02-02T22:24:37.129" v="1308" actId="26606"/>
          <ac:spMkLst>
            <pc:docMk/>
            <pc:sldMk cId="3427518607" sldId="266"/>
            <ac:spMk id="40" creationId="{D2932E9C-BCE7-4564-84F6-CBA75E8B0749}"/>
          </ac:spMkLst>
        </pc:spChg>
        <pc:spChg chg="add">
          <ac:chgData name="Britt-Ellen Skregelid Birkeland" userId="6cff156b-31aa-46c9-9525-e2e4b181374a" providerId="ADAL" clId="{E5F73199-AEEA-46FD-A9C0-E3F7A38B1C55}" dt="2021-02-02T22:24:37.129" v="1308" actId="26606"/>
          <ac:spMkLst>
            <pc:docMk/>
            <pc:sldMk cId="3427518607" sldId="266"/>
            <ac:spMk id="41" creationId="{AFC7A8FD-E375-431A-898D-F728F09489C5}"/>
          </ac:spMkLst>
        </pc:spChg>
        <pc:spChg chg="add">
          <ac:chgData name="Britt-Ellen Skregelid Birkeland" userId="6cff156b-31aa-46c9-9525-e2e4b181374a" providerId="ADAL" clId="{E5F73199-AEEA-46FD-A9C0-E3F7A38B1C55}" dt="2021-02-02T22:24:37.129" v="1308" actId="26606"/>
          <ac:spMkLst>
            <pc:docMk/>
            <pc:sldMk cId="3427518607" sldId="266"/>
            <ac:spMk id="42" creationId="{98C621E2-C9A1-42DB-B77B-FDEC40996E7A}"/>
          </ac:spMkLst>
        </pc:spChg>
        <pc:spChg chg="add">
          <ac:chgData name="Britt-Ellen Skregelid Birkeland" userId="6cff156b-31aa-46c9-9525-e2e4b181374a" providerId="ADAL" clId="{E5F73199-AEEA-46FD-A9C0-E3F7A38B1C55}" dt="2021-02-02T22:24:37.129" v="1308" actId="26606"/>
          <ac:spMkLst>
            <pc:docMk/>
            <pc:sldMk cId="3427518607" sldId="266"/>
            <ac:spMk id="43" creationId="{B85FBED9-5297-4759-B2C0-B6C973023B14}"/>
          </ac:spMkLst>
        </pc:spChg>
        <pc:picChg chg="add mod">
          <ac:chgData name="Britt-Ellen Skregelid Birkeland" userId="6cff156b-31aa-46c9-9525-e2e4b181374a" providerId="ADAL" clId="{E5F73199-AEEA-46FD-A9C0-E3F7A38B1C55}" dt="2021-02-02T22:24:43.791" v="1309" actId="207"/>
          <ac:picMkLst>
            <pc:docMk/>
            <pc:sldMk cId="3427518607" sldId="266"/>
            <ac:picMk id="5" creationId="{8BAF8932-216B-4465-987F-FAE150B82F00}"/>
          </ac:picMkLst>
        </pc:picChg>
      </pc:sldChg>
      <pc:sldChg chg="new del">
        <pc:chgData name="Britt-Ellen Skregelid Birkeland" userId="6cff156b-31aa-46c9-9525-e2e4b181374a" providerId="ADAL" clId="{E5F73199-AEEA-46FD-A9C0-E3F7A38B1C55}" dt="2021-02-02T21:40:25.330" v="1266" actId="47"/>
        <pc:sldMkLst>
          <pc:docMk/>
          <pc:sldMk cId="3613910941" sldId="266"/>
        </pc:sldMkLst>
      </pc:sldChg>
      <pc:sldChg chg="addSp delSp modSp new mod modAnim modNotesTx">
        <pc:chgData name="Britt-Ellen Skregelid Birkeland" userId="6cff156b-31aa-46c9-9525-e2e4b181374a" providerId="ADAL" clId="{E5F73199-AEEA-46FD-A9C0-E3F7A38B1C55}" dt="2021-02-03T13:05:20.929" v="1423" actId="20577"/>
        <pc:sldMkLst>
          <pc:docMk/>
          <pc:sldMk cId="1643265940" sldId="267"/>
        </pc:sldMkLst>
        <pc:spChg chg="del">
          <ac:chgData name="Britt-Ellen Skregelid Birkeland" userId="6cff156b-31aa-46c9-9525-e2e4b181374a" providerId="ADAL" clId="{E5F73199-AEEA-46FD-A9C0-E3F7A38B1C55}" dt="2021-02-03T13:04:25.530" v="1330"/>
          <ac:spMkLst>
            <pc:docMk/>
            <pc:sldMk cId="1643265940" sldId="267"/>
            <ac:spMk id="3" creationId="{52A1A761-47D8-4202-8544-19E121CE135F}"/>
          </ac:spMkLst>
        </pc:spChg>
        <pc:picChg chg="add mod">
          <ac:chgData name="Britt-Ellen Skregelid Birkeland" userId="6cff156b-31aa-46c9-9525-e2e4b181374a" providerId="ADAL" clId="{E5F73199-AEEA-46FD-A9C0-E3F7A38B1C55}" dt="2021-02-03T13:04:36.479" v="1333" actId="14100"/>
          <ac:picMkLst>
            <pc:docMk/>
            <pc:sldMk cId="1643265940" sldId="267"/>
            <ac:picMk id="4" creationId="{C2095E20-8C29-4A21-ADEA-FB741B9F4C2A}"/>
          </ac:picMkLst>
        </pc:picChg>
      </pc:sldChg>
      <pc:sldChg chg="addSp modSp new mod modAnim modNotesTx">
        <pc:chgData name="Britt-Ellen Skregelid Birkeland" userId="6cff156b-31aa-46c9-9525-e2e4b181374a" providerId="ADAL" clId="{E5F73199-AEEA-46FD-A9C0-E3F7A38B1C55}" dt="2021-02-04T09:54:53.457" v="1428"/>
        <pc:sldMkLst>
          <pc:docMk/>
          <pc:sldMk cId="2898237440" sldId="268"/>
        </pc:sldMkLst>
        <pc:picChg chg="add mod">
          <ac:chgData name="Britt-Ellen Skregelid Birkeland" userId="6cff156b-31aa-46c9-9525-e2e4b181374a" providerId="ADAL" clId="{E5F73199-AEEA-46FD-A9C0-E3F7A38B1C55}" dt="2021-02-04T09:54:51.095" v="1427" actId="14100"/>
          <ac:picMkLst>
            <pc:docMk/>
            <pc:sldMk cId="2898237440" sldId="268"/>
            <ac:picMk id="4" creationId="{0227C902-47FC-485C-BC6E-4A4ED5E8E77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BA94F-AA2B-459C-B0D4-8E858C404DF1}" type="datetimeFigureOut">
              <a:rPr lang="nb-NO" smtClean="0"/>
              <a:t>04.02.2021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ED396-B4F5-48DD-B319-06DE2174B28E}" type="slidenum">
              <a:rPr lang="nb-NO" smtClean="0"/>
              <a:t>‹#›</a:t>
            </a:fld>
            <a:endParaRPr lang="nb-NO"/>
          </a:p>
        </p:txBody>
      </p:sp>
    </p:spTree>
    <p:extLst>
      <p:ext uri="{BB962C8B-B14F-4D97-AF65-F5344CB8AC3E}">
        <p14:creationId xmlns:p14="http://schemas.microsoft.com/office/powerpoint/2010/main" val="3512150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uttogjente.no/produkter/gutt-og-jente-en-bok-om-sex-forhold-og-identitet"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bibel.no/Nettbibelen?versefrom=24&amp;versesub=0&amp;chapterto=0&amp;verseto=0&amp;versetosub=99&amp;query=ud8MMrJeKwHNJdqN05oJoYUm8d5Srf4P2SdMa8iAvUGV9Fj1GwyCC4n5uUlAH+z5&amp;type=and&amp;book2=-1&amp;parse=1+mos+1%2C28&amp;submit=Vis"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A8FSCnIva4I"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_e8ypYhV1b0&amp;feature=youtu.b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ibel.no/Nettbibelen?submit=Vis&amp;parse=1+mos+2%2C24&amp;type=and&amp;book2=-1&amp;searchtran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bibel.no/Nettbibelen?versefrom=24&amp;versesub=0&amp;chapterto=0&amp;verseto=0&amp;versetosub=99&amp;query=ud8MMrJeKwHNJdqN05oJoYUm8d5Srf4P2SdMa8iAvUGV9Fj1GwyCC4n5uUlAH+z5&amp;type=and&amp;book2=-1&amp;parse=1+mos+1%2C28&amp;submit=Vi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bibel.no/Nettbibelen?submit=Vis&amp;parse=1+mos+2%2C24&amp;type=and&amp;book2=-1&amp;searchtra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bibel.no/Nettbibelen?submit=Vis&amp;parse=1+mos+2%2C24&amp;type=and&amp;book2=-1&amp;searchtran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undervisningsressursen bygger på boka </a:t>
            </a:r>
            <a:r>
              <a:rPr lang="nb-NO" i="1" dirty="0" err="1">
                <a:hlinkClick r:id="rId3"/>
              </a:rPr>
              <a:t>Guttogjente</a:t>
            </a:r>
            <a:r>
              <a:rPr lang="nb-NO" dirty="0"/>
              <a:t>  skrevet av Olof </a:t>
            </a:r>
            <a:r>
              <a:rPr lang="nb-NO" dirty="0" err="1"/>
              <a:t>Edsinger</a:t>
            </a:r>
            <a:r>
              <a:rPr lang="nb-NO" dirty="0"/>
              <a:t>, Per </a:t>
            </a:r>
            <a:r>
              <a:rPr lang="nb-NO" dirty="0" err="1"/>
              <a:t>Ewert</a:t>
            </a:r>
            <a:r>
              <a:rPr lang="nb-NO" dirty="0"/>
              <a:t>, </a:t>
            </a:r>
            <a:r>
              <a:rPr lang="nb-NO" dirty="0" err="1"/>
              <a:t>Therése</a:t>
            </a:r>
            <a:r>
              <a:rPr lang="nb-NO" dirty="0"/>
              <a:t> </a:t>
            </a:r>
            <a:r>
              <a:rPr lang="nb-NO" dirty="0" err="1"/>
              <a:t>Ewert</a:t>
            </a:r>
            <a:r>
              <a:rPr lang="nb-NO" dirty="0"/>
              <a:t> og Julia Wellstram, først utgitt på svensk av </a:t>
            </a:r>
            <a:r>
              <a:rPr lang="nb-NO" i="1" dirty="0" err="1"/>
              <a:t>Svenska</a:t>
            </a:r>
            <a:r>
              <a:rPr lang="nb-NO" i="1" dirty="0"/>
              <a:t> </a:t>
            </a:r>
            <a:r>
              <a:rPr lang="nb-NO" i="1" dirty="0" err="1"/>
              <a:t>Evangeliska</a:t>
            </a:r>
            <a:r>
              <a:rPr lang="nb-NO" i="1" dirty="0"/>
              <a:t> Alliansen</a:t>
            </a:r>
            <a:r>
              <a:rPr lang="nb-NO" dirty="0"/>
              <a:t>.  Boka kan bestilles fra </a:t>
            </a:r>
            <a:r>
              <a:rPr lang="nb-NO" dirty="0">
                <a:hlinkClick r:id="rId3"/>
              </a:rPr>
              <a:t>Guttogjente.no.</a:t>
            </a:r>
            <a:endParaRPr lang="nb-NO" dirty="0"/>
          </a:p>
          <a:p>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r>
              <a:rPr lang="nb-NO" b="0" i="0" dirty="0">
                <a:solidFill>
                  <a:srgbClr val="000000"/>
                </a:solidFill>
                <a:effectLst/>
                <a:latin typeface="Museo-slab-500"/>
              </a:rPr>
              <a:t>Sex dukker faktisk opp allerede i Bibelens første kapittel. I skapelsesberetningen kan vi lese at Gud sier til menneskene: «</a:t>
            </a:r>
            <a:r>
              <a:rPr lang="nb-NO" b="0" i="1" dirty="0">
                <a:solidFill>
                  <a:srgbClr val="000000"/>
                </a:solidFill>
                <a:effectLst/>
                <a:latin typeface="Museo-slab-500"/>
              </a:rPr>
              <a:t>Vær fruktbare og bli mange</a:t>
            </a:r>
            <a:r>
              <a:rPr lang="nb-NO" b="0" i="0" dirty="0">
                <a:solidFill>
                  <a:srgbClr val="000000"/>
                </a:solidFill>
                <a:effectLst/>
                <a:latin typeface="Museo-slab-500"/>
              </a:rPr>
              <a:t>» ( </a:t>
            </a:r>
            <a:r>
              <a:rPr lang="nb-NO" b="0" i="0" u="none" strike="noStrike" dirty="0">
                <a:solidFill>
                  <a:srgbClr val="8947CC"/>
                </a:solidFill>
                <a:effectLst/>
                <a:latin typeface="Museo-slab-500"/>
                <a:hlinkClick r:id="rId4"/>
              </a:rPr>
              <a:t>1 Mos 1, 28a</a:t>
            </a:r>
            <a:r>
              <a:rPr lang="nb-NO" b="0" i="0" dirty="0">
                <a:solidFill>
                  <a:srgbClr val="000000"/>
                </a:solidFill>
                <a:effectLst/>
                <a:latin typeface="Museo-slab-500"/>
              </a:rPr>
              <a:t>).  Altså: Ha sex og få barn! Dette var det første budet som vi mennesker fikk av vår skaper.</a:t>
            </a: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1</a:t>
            </a:fld>
            <a:endParaRPr lang="nb-NO"/>
          </a:p>
        </p:txBody>
      </p:sp>
    </p:spTree>
    <p:extLst>
      <p:ext uri="{BB962C8B-B14F-4D97-AF65-F5344CB8AC3E}">
        <p14:creationId xmlns:p14="http://schemas.microsoft.com/office/powerpoint/2010/main" val="10677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11</a:t>
            </a:fld>
            <a:endParaRPr lang="nb-NO"/>
          </a:p>
        </p:txBody>
      </p:sp>
    </p:spTree>
    <p:extLst>
      <p:ext uri="{BB962C8B-B14F-4D97-AF65-F5344CB8AC3E}">
        <p14:creationId xmlns:p14="http://schemas.microsoft.com/office/powerpoint/2010/main" val="169430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Merk at ved å liste opp læringsmål 2, så røper man svaret på lysbilde 6.</a:t>
            </a: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2</a:t>
            </a:fld>
            <a:endParaRPr lang="nb-NO"/>
          </a:p>
        </p:txBody>
      </p:sp>
    </p:spTree>
    <p:extLst>
      <p:ext uri="{BB962C8B-B14F-4D97-AF65-F5344CB8AC3E}">
        <p14:creationId xmlns:p14="http://schemas.microsoft.com/office/powerpoint/2010/main" val="198403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a:hlinkClick r:id="rId3"/>
              </a:rPr>
              <a:t>Staysman</a:t>
            </a:r>
            <a:r>
              <a:rPr lang="nb-NO" dirty="0">
                <a:hlinkClick r:id="rId3"/>
              </a:rPr>
              <a:t> &amp; </a:t>
            </a:r>
            <a:r>
              <a:rPr lang="nb-NO" dirty="0" err="1">
                <a:hlinkClick r:id="rId3"/>
              </a:rPr>
              <a:t>Lazz</a:t>
            </a:r>
            <a:r>
              <a:rPr lang="nb-NO" dirty="0">
                <a:hlinkClick r:id="rId3"/>
              </a:rPr>
              <a:t> - Trenger en mann – </a:t>
            </a:r>
            <a:r>
              <a:rPr lang="nb-NO" dirty="0" err="1">
                <a:hlinkClick r:id="rId3"/>
              </a:rPr>
              <a:t>YouTube</a:t>
            </a:r>
            <a:endParaRPr lang="nb-NO" dirty="0"/>
          </a:p>
          <a:p>
            <a:endParaRPr lang="nb-NO" dirty="0"/>
          </a:p>
          <a:p>
            <a:r>
              <a:rPr lang="nb-NO"/>
              <a:t>SPØRSMÅL: Hvilket </a:t>
            </a:r>
            <a:r>
              <a:rPr lang="nb-NO" dirty="0"/>
              <a:t>inntrykk av sex får du i denne sangen?</a:t>
            </a:r>
          </a:p>
        </p:txBody>
      </p:sp>
      <p:sp>
        <p:nvSpPr>
          <p:cNvPr id="4" name="Plassholder for lysbildenummer 3"/>
          <p:cNvSpPr>
            <a:spLocks noGrp="1"/>
          </p:cNvSpPr>
          <p:nvPr>
            <p:ph type="sldNum" sz="quarter" idx="5"/>
          </p:nvPr>
        </p:nvSpPr>
        <p:spPr/>
        <p:txBody>
          <a:bodyPr/>
          <a:lstStyle/>
          <a:p>
            <a:fld id="{14EED396-B4F5-48DD-B319-06DE2174B28E}" type="slidenum">
              <a:rPr lang="nb-NO" smtClean="0"/>
              <a:t>3</a:t>
            </a:fld>
            <a:endParaRPr lang="nb-NO"/>
          </a:p>
        </p:txBody>
      </p:sp>
    </p:spTree>
    <p:extLst>
      <p:ext uri="{BB962C8B-B14F-4D97-AF65-F5344CB8AC3E}">
        <p14:creationId xmlns:p14="http://schemas.microsoft.com/office/powerpoint/2010/main" val="2533716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i="0" dirty="0">
                <a:solidFill>
                  <a:srgbClr val="0A0A0A"/>
                </a:solidFill>
                <a:effectLst/>
                <a:latin typeface="PT Sans"/>
              </a:rPr>
              <a:t>Sex er en gave fra Gud! Gud liker sex. Det var Han som skapte seksualiteten.  </a:t>
            </a:r>
            <a:endParaRPr lang="nb-NO" b="1" i="0"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4</a:t>
            </a:fld>
            <a:endParaRPr lang="nb-NO"/>
          </a:p>
        </p:txBody>
      </p:sp>
    </p:spTree>
    <p:extLst>
      <p:ext uri="{BB962C8B-B14F-4D97-AF65-F5344CB8AC3E}">
        <p14:creationId xmlns:p14="http://schemas.microsoft.com/office/powerpoint/2010/main" val="1875947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hlinkClick r:id="rId3"/>
              </a:rPr>
              <a:t>HVA ER DET KRISTNE SYNET PÅ SEX? // Februar 2020 // Daniel Sæbjørnsen - </a:t>
            </a:r>
            <a:r>
              <a:rPr lang="nb-NO" dirty="0" err="1">
                <a:hlinkClick r:id="rId3"/>
              </a:rPr>
              <a:t>YouTube</a:t>
            </a:r>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5</a:t>
            </a:fld>
            <a:endParaRPr lang="nb-NO"/>
          </a:p>
        </p:txBody>
      </p:sp>
    </p:spTree>
    <p:extLst>
      <p:ext uri="{BB962C8B-B14F-4D97-AF65-F5344CB8AC3E}">
        <p14:creationId xmlns:p14="http://schemas.microsoft.com/office/powerpoint/2010/main" val="1814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1" i="0" dirty="0">
                <a:solidFill>
                  <a:srgbClr val="000000"/>
                </a:solidFill>
                <a:effectLst/>
                <a:latin typeface="Museo-slab-500"/>
              </a:rPr>
              <a:t>Sex er en gave!</a:t>
            </a:r>
          </a:p>
          <a:p>
            <a:pPr algn="l"/>
            <a:endParaRPr lang="nb-NO" b="0" i="0" dirty="0">
              <a:solidFill>
                <a:srgbClr val="000000"/>
              </a:solidFill>
              <a:effectLst/>
              <a:latin typeface="Museo-slab-500"/>
            </a:endParaRPr>
          </a:p>
          <a:p>
            <a:pPr algn="l"/>
            <a:r>
              <a:rPr lang="nb-NO" b="0" i="0" dirty="0">
                <a:solidFill>
                  <a:srgbClr val="000000"/>
                </a:solidFill>
                <a:effectLst/>
                <a:latin typeface="Museo-slab-500"/>
              </a:rPr>
              <a:t>Ekteskapets </a:t>
            </a:r>
            <a:r>
              <a:rPr lang="nb-NO" b="0" i="0" dirty="0" err="1">
                <a:solidFill>
                  <a:srgbClr val="000000"/>
                </a:solidFill>
                <a:effectLst/>
                <a:latin typeface="Museo-slab-500"/>
              </a:rPr>
              <a:t>innstiftelsesord</a:t>
            </a:r>
            <a:r>
              <a:rPr lang="nb-NO" b="0" i="0" dirty="0">
                <a:solidFill>
                  <a:srgbClr val="000000"/>
                </a:solidFill>
                <a:effectLst/>
                <a:latin typeface="Museo-slab-500"/>
              </a:rPr>
              <a:t> er slik:</a:t>
            </a:r>
          </a:p>
          <a:p>
            <a:r>
              <a:rPr lang="nb-NO" dirty="0">
                <a:effectLst/>
              </a:rPr>
              <a:t>«Derfor skal mannen forlate sin far og sin mor og holde fast ved sin kvinne, og de to skal være én kropp.» (</a:t>
            </a:r>
            <a:r>
              <a:rPr lang="nb-NO" u="none" strike="noStrike" dirty="0">
                <a:solidFill>
                  <a:srgbClr val="8947CC"/>
                </a:solidFill>
                <a:effectLst/>
                <a:hlinkClick r:id="rId3"/>
              </a:rPr>
              <a:t>1 Mos 2,24</a:t>
            </a:r>
            <a:r>
              <a:rPr lang="nb-NO" dirty="0">
                <a:effectLst/>
              </a:rPr>
              <a:t>).</a:t>
            </a:r>
          </a:p>
          <a:p>
            <a:pPr algn="l"/>
            <a:r>
              <a:rPr lang="nb-NO" b="0" i="0" dirty="0">
                <a:solidFill>
                  <a:srgbClr val="0A0A0A"/>
                </a:solidFill>
                <a:effectLst/>
                <a:latin typeface="PT Sans"/>
              </a:rPr>
              <a:t>Gjennom disse korte bibelsitatene (</a:t>
            </a:r>
            <a:r>
              <a:rPr lang="nb-NO" b="0" i="0" u="none" strike="noStrike" dirty="0">
                <a:solidFill>
                  <a:srgbClr val="8947CC"/>
                </a:solidFill>
                <a:effectLst/>
                <a:latin typeface="PT Sans"/>
                <a:hlinkClick r:id="rId4"/>
              </a:rPr>
              <a:t>1 Mos 1, 28a</a:t>
            </a:r>
            <a:r>
              <a:rPr lang="nb-NO" b="0" i="0" dirty="0">
                <a:solidFill>
                  <a:srgbClr val="0A0A0A"/>
                </a:solidFill>
                <a:effectLst/>
                <a:latin typeface="PT Sans"/>
              </a:rPr>
              <a:t> og </a:t>
            </a:r>
            <a:r>
              <a:rPr lang="nb-NO" b="0" i="0" u="none" strike="noStrike" dirty="0">
                <a:solidFill>
                  <a:srgbClr val="8947CC"/>
                </a:solidFill>
                <a:effectLst/>
                <a:latin typeface="PT Sans"/>
                <a:hlinkClick r:id="rId3"/>
              </a:rPr>
              <a:t>1 Mos 2,24</a:t>
            </a:r>
            <a:r>
              <a:rPr lang="nb-NO" b="0" i="0" dirty="0">
                <a:solidFill>
                  <a:srgbClr val="0A0A0A"/>
                </a:solidFill>
                <a:effectLst/>
                <a:latin typeface="PT Sans"/>
              </a:rPr>
              <a:t>) kan vi se at Bibelen løfter fram flere poeng om seksualiteten og om å ha sex med et annet menneske.</a:t>
            </a:r>
          </a:p>
          <a:p>
            <a:pPr algn="l">
              <a:buFont typeface="Arial" panose="020B0604020202020204" pitchFamily="34" charset="0"/>
              <a:buChar char="•"/>
            </a:pPr>
            <a:r>
              <a:rPr lang="nb-NO" b="0" i="0" dirty="0">
                <a:solidFill>
                  <a:srgbClr val="0A0A0A"/>
                </a:solidFill>
                <a:effectLst/>
                <a:latin typeface="PT Sans"/>
              </a:rPr>
              <a:t>Det mest selvfølgelige er at det er gjennom sex vi formerer oss. Uten sex hadde det ikke blitt noen barn.</a:t>
            </a:r>
          </a:p>
          <a:p>
            <a:pPr algn="l">
              <a:buFont typeface="Arial" panose="020B0604020202020204" pitchFamily="34" charset="0"/>
              <a:buChar char="•"/>
            </a:pPr>
            <a:r>
              <a:rPr lang="nb-NO" b="0" i="0" dirty="0">
                <a:solidFill>
                  <a:srgbClr val="0A0A0A"/>
                </a:solidFill>
                <a:effectLst/>
                <a:latin typeface="PT Sans"/>
              </a:rPr>
              <a:t>Men sex handler i Bibelen også om fellesskapet mellom en mann og en kvinne. Å bli «ett legeme» er ikke bare et spørsmål om å kobles sammen fysisk. Det handler også om fellesskap mellom mannens og kvinnens sjel. Når en mann og en kvinne har sex, skjer det noe som på en sterk måte smelter dem sammen. De blir «ett legeme», én kropp.</a:t>
            </a:r>
          </a:p>
          <a:p>
            <a:pPr algn="l"/>
            <a:r>
              <a:rPr lang="nb-NO" b="0" i="0" dirty="0">
                <a:solidFill>
                  <a:srgbClr val="0A0A0A"/>
                </a:solidFill>
                <a:effectLst/>
                <a:latin typeface="PT Sans"/>
              </a:rPr>
              <a:t> </a:t>
            </a:r>
          </a:p>
          <a:p>
            <a:pPr algn="l"/>
            <a:r>
              <a:rPr lang="nb-NO" b="0" i="0" dirty="0">
                <a:solidFill>
                  <a:srgbClr val="0A0A0A"/>
                </a:solidFill>
                <a:effectLst/>
                <a:latin typeface="PT Sans"/>
              </a:rPr>
              <a:t>Bibelen snakker om seksualiteten som noe godt. Også lysten og den seksuelle tenningen beskrives som god. Salomos høysang inneholder vakker poesi som skildrer den erotiske og seksuelle kjærligheten mellom mannen og kvinnen i ekteskapet. Dette må vi ikke glemme når vi som kristne skal forholde oss til sex. Dessverre har kirken ofte vært mest kjent for hva den sier nei til på det seksuelle området. Men selv om Bibelen gir oss noen grenser for hvordan vi skal håndtere vår seksualitet, har den et grunnleggende positivt syn på denne delen av livet. Gud liker sex. Det var han som skapte seksualiteten. Sex er Guds gave!</a:t>
            </a: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6</a:t>
            </a:fld>
            <a:endParaRPr lang="nb-NO"/>
          </a:p>
        </p:txBody>
      </p:sp>
    </p:spTree>
    <p:extLst>
      <p:ext uri="{BB962C8B-B14F-4D97-AF65-F5344CB8AC3E}">
        <p14:creationId xmlns:p14="http://schemas.microsoft.com/office/powerpoint/2010/main" val="3328991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0A0A0A"/>
                </a:solidFill>
                <a:effectLst/>
                <a:latin typeface="PT Sans"/>
              </a:rPr>
              <a:t>Et viktig poeng å løfte fram i forbindelse med dette temaet kan være at sex ikke bare handler om kroppens nytelse. Å ha sex med noen påvirker hele vår personlighet. For å illustrere dette forteller du at du skal tegne et menneske. Dette gjør du ved å tegne en stor sirkel med en sirkel innenfor og ytterligere en sirkel innenfor denne – omtrent som en målskive. I den innerste sirkelen skriver du «</a:t>
            </a:r>
            <a:r>
              <a:rPr lang="nb-NO" b="1" i="1" dirty="0">
                <a:solidFill>
                  <a:srgbClr val="0A0A0A"/>
                </a:solidFill>
                <a:effectLst/>
                <a:latin typeface="PT Sans"/>
              </a:rPr>
              <a:t>ånd</a:t>
            </a:r>
            <a:r>
              <a:rPr lang="nb-NO" b="0" i="0" dirty="0">
                <a:solidFill>
                  <a:srgbClr val="0A0A0A"/>
                </a:solidFill>
                <a:effectLst/>
                <a:latin typeface="PT Sans"/>
              </a:rPr>
              <a:t>», i den mellomste «</a:t>
            </a:r>
            <a:r>
              <a:rPr lang="nb-NO" b="1" i="1" dirty="0">
                <a:solidFill>
                  <a:srgbClr val="0A0A0A"/>
                </a:solidFill>
                <a:effectLst/>
                <a:latin typeface="PT Sans"/>
              </a:rPr>
              <a:t>sjel</a:t>
            </a:r>
            <a:r>
              <a:rPr lang="nb-NO" b="0" i="0" dirty="0">
                <a:solidFill>
                  <a:srgbClr val="0A0A0A"/>
                </a:solidFill>
                <a:effectLst/>
                <a:latin typeface="PT Sans"/>
              </a:rPr>
              <a:t>» og i den ytterste skriver du «</a:t>
            </a:r>
            <a:r>
              <a:rPr lang="nb-NO" b="1" i="1" dirty="0">
                <a:solidFill>
                  <a:srgbClr val="0A0A0A"/>
                </a:solidFill>
                <a:effectLst/>
                <a:latin typeface="PT Sans"/>
              </a:rPr>
              <a:t>kropp</a:t>
            </a:r>
            <a:r>
              <a:rPr lang="nb-NO" b="0" i="0" dirty="0">
                <a:solidFill>
                  <a:srgbClr val="0A0A0A"/>
                </a:solidFill>
                <a:effectLst/>
                <a:latin typeface="PT Sans"/>
              </a:rPr>
              <a:t>».</a:t>
            </a:r>
          </a:p>
          <a:p>
            <a:pPr algn="l"/>
            <a:r>
              <a:rPr lang="nb-NO" b="0" i="0" dirty="0">
                <a:solidFill>
                  <a:srgbClr val="0A0A0A"/>
                </a:solidFill>
                <a:effectLst/>
                <a:latin typeface="PT Sans"/>
              </a:rPr>
              <a:t>Forklar deretter med egne ord at:</a:t>
            </a:r>
          </a:p>
          <a:p>
            <a:pPr algn="l">
              <a:buFont typeface="Arial" panose="020B0604020202020204" pitchFamily="34" charset="0"/>
              <a:buChar char="•"/>
            </a:pPr>
            <a:r>
              <a:rPr lang="nb-NO" b="0" i="0" dirty="0">
                <a:solidFill>
                  <a:srgbClr val="0A0A0A"/>
                </a:solidFill>
                <a:effectLst/>
                <a:latin typeface="PT Sans"/>
              </a:rPr>
              <a:t>… </a:t>
            </a:r>
            <a:r>
              <a:rPr lang="nb-NO" b="1" i="1" dirty="0">
                <a:solidFill>
                  <a:srgbClr val="0A0A0A"/>
                </a:solidFill>
                <a:effectLst/>
                <a:latin typeface="PT Sans"/>
              </a:rPr>
              <a:t>ånden</a:t>
            </a:r>
            <a:r>
              <a:rPr lang="nb-NO" b="0" i="0" dirty="0">
                <a:solidFill>
                  <a:srgbClr val="0A0A0A"/>
                </a:solidFill>
                <a:effectLst/>
                <a:latin typeface="PT Sans"/>
              </a:rPr>
              <a:t> er menneskets ånd, ikke Den Hellige Ånd. Det er vanskelig å definere hva menneskets ånd er, men det vi vet, er at ånden står for selve livet i oss mennesker (se 1 Mos 2,7). Noen ganger beskrives ånden som et spesielt kontaktpunkt mellom oss og Gud, og det ser ut til at det var meningen at menneskets ånd fra begynnelsen av skulle være fylt med Guds Ånd. Ifølge Bibelen er det bare når vår ånd er fylt av Guds Ånd, at vi har del i det evige livet (se Rom 8,16 og 1 Kor 2,11-16).</a:t>
            </a:r>
          </a:p>
          <a:p>
            <a:pPr algn="l">
              <a:buFont typeface="Arial" panose="020B0604020202020204" pitchFamily="34" charset="0"/>
              <a:buChar char="•"/>
            </a:pPr>
            <a:r>
              <a:rPr lang="nb-NO" b="0" i="0" dirty="0">
                <a:solidFill>
                  <a:srgbClr val="0A0A0A"/>
                </a:solidFill>
                <a:effectLst/>
                <a:latin typeface="PT Sans"/>
              </a:rPr>
              <a:t>… </a:t>
            </a:r>
            <a:r>
              <a:rPr lang="nb-NO" b="1" i="1" dirty="0">
                <a:solidFill>
                  <a:srgbClr val="0A0A0A"/>
                </a:solidFill>
                <a:effectLst/>
                <a:latin typeface="PT Sans"/>
              </a:rPr>
              <a:t>sjelen</a:t>
            </a:r>
            <a:r>
              <a:rPr lang="nb-NO" b="0" i="0" dirty="0">
                <a:solidFill>
                  <a:srgbClr val="0A0A0A"/>
                </a:solidFill>
                <a:effectLst/>
                <a:latin typeface="PT Sans"/>
              </a:rPr>
              <a:t> står for vårt indre menneske: våre følelser, tanker og drifter, vårt intellekt og vår vilje.</a:t>
            </a:r>
          </a:p>
          <a:p>
            <a:pPr algn="l">
              <a:buFont typeface="Arial" panose="020B0604020202020204" pitchFamily="34" charset="0"/>
              <a:buChar char="•"/>
            </a:pPr>
            <a:r>
              <a:rPr lang="nb-NO" b="0" i="0" dirty="0">
                <a:solidFill>
                  <a:srgbClr val="0A0A0A"/>
                </a:solidFill>
                <a:effectLst/>
                <a:latin typeface="PT Sans"/>
              </a:rPr>
              <a:t>… </a:t>
            </a:r>
            <a:r>
              <a:rPr lang="nb-NO" b="1" i="1" dirty="0">
                <a:solidFill>
                  <a:srgbClr val="0A0A0A"/>
                </a:solidFill>
                <a:effectLst/>
                <a:latin typeface="PT Sans"/>
              </a:rPr>
              <a:t>kroppen</a:t>
            </a:r>
            <a:r>
              <a:rPr lang="nb-NO" b="0" i="0" dirty="0">
                <a:solidFill>
                  <a:srgbClr val="0A0A0A"/>
                </a:solidFill>
                <a:effectLst/>
                <a:latin typeface="PT Sans"/>
              </a:rPr>
              <a:t> står for det vi fysisk kan se og ta på.</a:t>
            </a:r>
          </a:p>
          <a:p>
            <a:pPr algn="l">
              <a:buFont typeface="Arial" panose="020B0604020202020204" pitchFamily="34" charset="0"/>
              <a:buNone/>
            </a:pPr>
            <a:endParaRPr lang="nb-NO" b="0" i="0" dirty="0">
              <a:solidFill>
                <a:srgbClr val="0A0A0A"/>
              </a:solidFill>
              <a:effectLst/>
              <a:latin typeface="PT Sans"/>
            </a:endParaRPr>
          </a:p>
          <a:p>
            <a:pPr algn="l"/>
            <a:r>
              <a:rPr lang="nb-NO" b="0" i="0" dirty="0">
                <a:solidFill>
                  <a:srgbClr val="0A0A0A"/>
                </a:solidFill>
                <a:effectLst/>
                <a:latin typeface="PT Sans"/>
              </a:rPr>
              <a:t>Mange påstår at sex bare handler om den ytterste sirkelen, nemlig kroppen. De mener at man kan eksperimentere med sex og prøve seg fram, for det har «bare» med det fysiske å gjøre. Men tenk om sex handler om mye mer! </a:t>
            </a:r>
          </a:p>
          <a:p>
            <a:pPr algn="l"/>
            <a:endParaRPr lang="nb-NO" b="0" i="0" dirty="0">
              <a:solidFill>
                <a:srgbClr val="0A0A0A"/>
              </a:solidFill>
              <a:effectLst/>
              <a:latin typeface="PT Sans"/>
            </a:endParaRPr>
          </a:p>
          <a:p>
            <a:pPr algn="l"/>
            <a:r>
              <a:rPr lang="nb-NO" b="1" i="1" dirty="0">
                <a:solidFill>
                  <a:srgbClr val="0A0A0A"/>
                </a:solidFill>
                <a:effectLst/>
                <a:latin typeface="PT Sans"/>
              </a:rPr>
              <a:t>Tenk om et seksuelt forhold også påvirker hvordan du tenker og føler om den personen? Tenk om det påvirker viljen din og følelsene dine i forhold til sex? Tenk om det påvirker hva du tenker og tror om deg selv?</a:t>
            </a:r>
          </a:p>
          <a:p>
            <a:pPr algn="l"/>
            <a:endParaRPr lang="nb-NO" b="0" i="0" dirty="0">
              <a:solidFill>
                <a:srgbClr val="0A0A0A"/>
              </a:solidFill>
              <a:effectLst/>
              <a:latin typeface="PT Sans"/>
            </a:endParaRPr>
          </a:p>
          <a:p>
            <a:pPr algn="l"/>
            <a:endParaRPr lang="nb-NO" b="0" i="0" dirty="0">
              <a:solidFill>
                <a:srgbClr val="000000"/>
              </a:solidFill>
              <a:effectLst/>
              <a:latin typeface="Museo-slab-500"/>
            </a:endParaRPr>
          </a:p>
          <a:p>
            <a:pPr algn="l">
              <a:buFont typeface="+mj-lt"/>
              <a:buAutoNum type="arabicPeriod"/>
            </a:pPr>
            <a:r>
              <a:rPr lang="nb-NO" b="0" i="0" dirty="0">
                <a:solidFill>
                  <a:srgbClr val="0A0A0A"/>
                </a:solidFill>
                <a:effectLst/>
                <a:latin typeface="PT Sans"/>
              </a:rPr>
              <a:t>Hvilke argumenter finnes det for at sex bare påvirker kroppen?</a:t>
            </a:r>
          </a:p>
          <a:p>
            <a:pPr algn="l">
              <a:buFont typeface="+mj-lt"/>
              <a:buAutoNum type="arabicPeriod"/>
            </a:pPr>
            <a:r>
              <a:rPr lang="nb-NO" b="0" i="0" dirty="0">
                <a:solidFill>
                  <a:srgbClr val="0A0A0A"/>
                </a:solidFill>
                <a:effectLst/>
                <a:latin typeface="PT Sans"/>
              </a:rPr>
              <a:t>Hvilke argumenter finnes det for at sex påvirker hele vår person?</a:t>
            </a:r>
          </a:p>
          <a:p>
            <a:pPr algn="l">
              <a:buFont typeface="+mj-lt"/>
              <a:buAutoNum type="arabicPeriod"/>
            </a:pPr>
            <a:endParaRPr lang="nb-NO" b="0" i="0" dirty="0">
              <a:solidFill>
                <a:srgbClr val="0A0A0A"/>
              </a:solidFill>
              <a:effectLst/>
              <a:latin typeface="PT Sans"/>
            </a:endParaRPr>
          </a:p>
          <a:p>
            <a:pPr algn="l"/>
            <a:r>
              <a:rPr lang="nb-NO" b="0" i="0" dirty="0">
                <a:solidFill>
                  <a:srgbClr val="0A0A0A"/>
                </a:solidFill>
                <a:effectLst/>
                <a:latin typeface="PT Sans"/>
              </a:rPr>
              <a:t>Snakk om dette i plenum og gå siden over til å fortelle hva Bibelen har å si om dette. Et naturlig utgangspunkt for den videre samtalen kan være Bibelens uttrykk om at mannen og kvinnen blir «ett kjøtt» eller «en kropp» når de ligger med hverandre </a:t>
            </a:r>
            <a:r>
              <a:rPr lang="nb-NO" b="0" i="0" u="none" strike="noStrike" dirty="0">
                <a:solidFill>
                  <a:srgbClr val="8947CC"/>
                </a:solidFill>
                <a:effectLst/>
                <a:latin typeface="PT Sans"/>
                <a:hlinkClick r:id="rId3"/>
              </a:rPr>
              <a:t>(1 Mos 2,24)</a:t>
            </a:r>
            <a:r>
              <a:rPr lang="nb-NO" b="0" i="0" dirty="0">
                <a:solidFill>
                  <a:srgbClr val="0A0A0A"/>
                </a:solidFill>
                <a:effectLst/>
                <a:latin typeface="PT Sans"/>
              </a:rPr>
              <a:t>. Ut fra dette blir det naturlig å tenke at sex påvirker oss mennesker som helhet; ånd, sjel og kropp.</a:t>
            </a:r>
          </a:p>
          <a:p>
            <a:pPr algn="l"/>
            <a:endParaRPr lang="nb-NO" b="0" i="0" dirty="0">
              <a:solidFill>
                <a:srgbClr val="0A0A0A"/>
              </a:solidFill>
              <a:effectLst/>
              <a:latin typeface="PT Sans"/>
            </a:endParaRPr>
          </a:p>
          <a:p>
            <a:pPr algn="l"/>
            <a:r>
              <a:rPr lang="nb-NO" b="0" i="0" dirty="0">
                <a:solidFill>
                  <a:srgbClr val="0A0A0A"/>
                </a:solidFill>
                <a:effectLst/>
                <a:latin typeface="PT Sans"/>
              </a:rPr>
              <a:t>[Her kan du skrive «SEX» med store bokstaver tvers over hele sirkelen.]</a:t>
            </a:r>
          </a:p>
          <a:p>
            <a:pPr algn="l"/>
            <a:endParaRPr lang="nb-NO" b="0" i="0" dirty="0">
              <a:solidFill>
                <a:srgbClr val="0A0A0A"/>
              </a:solidFill>
              <a:effectLst/>
              <a:latin typeface="PT Sans"/>
            </a:endParaRPr>
          </a:p>
          <a:p>
            <a:pPr algn="l"/>
            <a:r>
              <a:rPr lang="nb-NO" b="0" i="0" dirty="0">
                <a:solidFill>
                  <a:srgbClr val="0A0A0A"/>
                </a:solidFill>
                <a:effectLst/>
                <a:latin typeface="PT Sans"/>
              </a:rPr>
              <a:t>Gud skapte sex til å fungere slik, fordi han vil at to mennesker skal kunne komme nær hverandre på dypet når de har bestemt seg for å dele livene sine med hverandre og har giftet seg.</a:t>
            </a: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7</a:t>
            </a:fld>
            <a:endParaRPr lang="nb-NO"/>
          </a:p>
        </p:txBody>
      </p:sp>
    </p:spTree>
    <p:extLst>
      <p:ext uri="{BB962C8B-B14F-4D97-AF65-F5344CB8AC3E}">
        <p14:creationId xmlns:p14="http://schemas.microsoft.com/office/powerpoint/2010/main" val="3950315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0" i="0" dirty="0">
                <a:solidFill>
                  <a:srgbClr val="000000"/>
                </a:solidFill>
                <a:effectLst/>
                <a:latin typeface="Museo-slab-500"/>
              </a:rPr>
              <a:t>Samtalespørsmål i mindre grupper</a:t>
            </a:r>
          </a:p>
          <a:p>
            <a:pPr algn="l"/>
            <a:endParaRPr lang="nb-NO" b="0" i="0" dirty="0">
              <a:solidFill>
                <a:srgbClr val="000000"/>
              </a:solidFill>
              <a:effectLst/>
              <a:latin typeface="Museo-slab-500"/>
            </a:endParaRPr>
          </a:p>
          <a:p>
            <a:pPr algn="l">
              <a:buFont typeface="+mj-lt"/>
              <a:buAutoNum type="arabicPeriod"/>
            </a:pPr>
            <a:r>
              <a:rPr lang="nb-NO" b="0" i="0" dirty="0">
                <a:solidFill>
                  <a:srgbClr val="0A0A0A"/>
                </a:solidFill>
                <a:effectLst/>
                <a:latin typeface="PT Sans"/>
              </a:rPr>
              <a:t>Hvilke argumenter finnes det for at sex bare påvirker kroppen?</a:t>
            </a:r>
          </a:p>
          <a:p>
            <a:pPr algn="l">
              <a:buFont typeface="+mj-lt"/>
              <a:buAutoNum type="arabicPeriod"/>
            </a:pPr>
            <a:r>
              <a:rPr lang="nb-NO" b="0" i="0" dirty="0">
                <a:solidFill>
                  <a:srgbClr val="0A0A0A"/>
                </a:solidFill>
                <a:effectLst/>
                <a:latin typeface="PT Sans"/>
              </a:rPr>
              <a:t>Hvilke argumenter finnes det for at sex påvirker hele vår person?</a:t>
            </a:r>
          </a:p>
          <a:p>
            <a:pPr algn="l">
              <a:buFont typeface="+mj-lt"/>
              <a:buAutoNum type="arabicPeriod"/>
            </a:pPr>
            <a:endParaRPr lang="nb-NO" b="0" i="0" dirty="0">
              <a:solidFill>
                <a:srgbClr val="0A0A0A"/>
              </a:solidFill>
              <a:effectLst/>
              <a:latin typeface="PT Sans"/>
            </a:endParaRPr>
          </a:p>
          <a:p>
            <a:pPr algn="l"/>
            <a:r>
              <a:rPr lang="nb-NO" b="0" i="0" dirty="0">
                <a:solidFill>
                  <a:srgbClr val="0A0A0A"/>
                </a:solidFill>
                <a:effectLst/>
                <a:latin typeface="PT Sans"/>
              </a:rPr>
              <a:t>Snakk om dette i plenum og gå siden over til å fortelle hva Bibelen har å si om dette. Et naturlig utgangspunkt for den videre samtalen kan være Bibelens uttrykk om at mannen og kvinnen blir «ett kjøtt» eller «en kropp» når de ligger med hverandre </a:t>
            </a:r>
            <a:r>
              <a:rPr lang="nb-NO" b="0" i="0" u="none" strike="noStrike" dirty="0">
                <a:solidFill>
                  <a:srgbClr val="8947CC"/>
                </a:solidFill>
                <a:effectLst/>
                <a:latin typeface="PT Sans"/>
                <a:hlinkClick r:id="rId3"/>
              </a:rPr>
              <a:t>(1 Mos 2,24)</a:t>
            </a:r>
            <a:r>
              <a:rPr lang="nb-NO" b="0" i="0" dirty="0">
                <a:solidFill>
                  <a:srgbClr val="0A0A0A"/>
                </a:solidFill>
                <a:effectLst/>
                <a:latin typeface="PT Sans"/>
              </a:rPr>
              <a:t>. Ut fra dette blir det naturlig å tenke at sex påvirker oss mennesker som helhet; ånd, sjel og kropp.</a:t>
            </a:r>
          </a:p>
          <a:p>
            <a:pPr algn="l"/>
            <a:endParaRPr lang="nb-NO" b="0" i="0" dirty="0">
              <a:solidFill>
                <a:srgbClr val="0A0A0A"/>
              </a:solidFill>
              <a:effectLst/>
              <a:latin typeface="PT Sans"/>
            </a:endParaRPr>
          </a:p>
          <a:p>
            <a:pPr algn="l"/>
            <a:r>
              <a:rPr lang="nb-NO" b="0" i="0" dirty="0">
                <a:solidFill>
                  <a:srgbClr val="0A0A0A"/>
                </a:solidFill>
                <a:effectLst/>
                <a:latin typeface="PT Sans"/>
              </a:rPr>
              <a:t>Gud skapte sex til å fungere slik, fordi han vil at to mennesker skal kunne komme nær hverandre på dypet når de har bestemt seg for å dele livene sine med hverandre og har giftet seg.</a:t>
            </a: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8</a:t>
            </a:fld>
            <a:endParaRPr lang="nb-NO"/>
          </a:p>
        </p:txBody>
      </p:sp>
    </p:spTree>
    <p:extLst>
      <p:ext uri="{BB962C8B-B14F-4D97-AF65-F5344CB8AC3E}">
        <p14:creationId xmlns:p14="http://schemas.microsoft.com/office/powerpoint/2010/main" val="699469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b="1" i="0" dirty="0">
                <a:solidFill>
                  <a:srgbClr val="0A0A0A"/>
                </a:solidFill>
                <a:effectLst/>
                <a:latin typeface="PT Sans"/>
              </a:rPr>
              <a:t>Visste du at hjernen er ditt største sexorgan? </a:t>
            </a:r>
          </a:p>
          <a:p>
            <a:pPr algn="l"/>
            <a:endParaRPr lang="nb-NO" b="1" i="0" dirty="0">
              <a:solidFill>
                <a:srgbClr val="0A0A0A"/>
              </a:solidFill>
              <a:effectLst/>
              <a:latin typeface="PT Sans"/>
            </a:endParaRPr>
          </a:p>
          <a:p>
            <a:pPr algn="l"/>
            <a:r>
              <a:rPr lang="nb-NO" b="0" i="0" dirty="0">
                <a:solidFill>
                  <a:srgbClr val="0A0A0A"/>
                </a:solidFill>
                <a:effectLst/>
                <a:latin typeface="PT Sans"/>
              </a:rPr>
              <a:t>80%  av seksualiteten har med våre tanker og fantasier å gjøre. Et tydelig eksempel på dette, er at man kan få sterke seksuelle følelser og til og med orgasme helt uten stimulering av kjønnsorganene eller fysisk kontakt med et annet menneske – dette kan hjernen gjøre med oss i en drøm.</a:t>
            </a:r>
          </a:p>
          <a:p>
            <a:pPr algn="l"/>
            <a:r>
              <a:rPr lang="nb-NO" b="0" i="0" dirty="0">
                <a:solidFill>
                  <a:srgbClr val="0A0A0A"/>
                </a:solidFill>
                <a:effectLst/>
                <a:latin typeface="PT Sans"/>
              </a:rPr>
              <a:t>Hjernen er et organ som hele tiden er i forandring. Hjernen forandrer seg mest i tenårene, når den er i rask utvikling fra barn til voksen. Siden hjernen er ditt viktigste sexorgan, vil også de delene av hjernen som styrer seksualiteten være formbare, særlig i tenårene. Seksualiteten din er altså ikke ferdig utviklet, men i stadig endring. Hva du tenner på, hva du liker og hva du søker etter seksuelt, kan forandre seg, og det kommer trolig til å skje i større eller mindre grad gjennom hele livet. Derfor kan vi også si at seksualiteten din påvirkes av hvordan du håndterer den, for eksempel hvis du har flere forskjellige sexpartnere eller bruker mye porno. Når en person har sex eller blir seksuelt stimulert, er det flere signalstoffer og hormoner som aktiveres i hjernen. Det kan være bra å kjenne til tre av disse:</a:t>
            </a:r>
          </a:p>
          <a:p>
            <a:pPr algn="l"/>
            <a:endParaRPr lang="nb-NO" b="0" i="0" dirty="0">
              <a:solidFill>
                <a:srgbClr val="0A0A0A"/>
              </a:solidFill>
              <a:effectLst/>
              <a:latin typeface="PT Sans"/>
            </a:endParaRPr>
          </a:p>
          <a:p>
            <a:pPr algn="l"/>
            <a:r>
              <a:rPr lang="nb-NO" b="1" i="0" dirty="0">
                <a:solidFill>
                  <a:srgbClr val="000000"/>
                </a:solidFill>
                <a:effectLst/>
                <a:latin typeface="Museo-slab-500"/>
              </a:rPr>
              <a:t>Dopamin </a:t>
            </a:r>
            <a:endParaRPr lang="nb-NO" b="0" i="0" dirty="0">
              <a:solidFill>
                <a:srgbClr val="000000"/>
              </a:solidFill>
              <a:effectLst/>
              <a:latin typeface="Museo-slab-500"/>
            </a:endParaRPr>
          </a:p>
          <a:p>
            <a:pPr algn="l">
              <a:buFont typeface="Arial" panose="020B0604020202020204" pitchFamily="34" charset="0"/>
              <a:buChar char="•"/>
            </a:pPr>
            <a:r>
              <a:rPr lang="nb-NO" b="0" i="0" dirty="0">
                <a:solidFill>
                  <a:srgbClr val="0A0A0A"/>
                </a:solidFill>
                <a:effectLst/>
                <a:latin typeface="PT Sans"/>
              </a:rPr>
              <a:t>Dopamin. Dette er et signalstoff som får oss til å føle at vi har det bra når vi gjør noe spennende eller stimulerende – for eksempel når vi tar store og viktige avgjørelser, gjør aktiviteter som å hoppe i fallskjerm eller kjøre fort på ski, bruke narkotiske stoffer eller ha sex. Dopamin gir et signal til kroppen om at «</a:t>
            </a:r>
            <a:r>
              <a:rPr lang="nb-NO" b="0" i="1" dirty="0">
                <a:solidFill>
                  <a:srgbClr val="0A0A0A"/>
                </a:solidFill>
                <a:effectLst/>
                <a:latin typeface="PT Sans"/>
              </a:rPr>
              <a:t>dette vil jeg gjøre om igjen</a:t>
            </a:r>
            <a:r>
              <a:rPr lang="nb-NO" b="0" i="0" dirty="0">
                <a:solidFill>
                  <a:srgbClr val="0A0A0A"/>
                </a:solidFill>
                <a:effectLst/>
                <a:latin typeface="PT Sans"/>
              </a:rPr>
              <a:t>».</a:t>
            </a:r>
          </a:p>
          <a:p>
            <a:pPr algn="l">
              <a:buFont typeface="Arial" panose="020B0604020202020204" pitchFamily="34" charset="0"/>
              <a:buNone/>
            </a:pPr>
            <a:endParaRPr lang="nb-NO" b="0" i="0" dirty="0">
              <a:solidFill>
                <a:srgbClr val="0A0A0A"/>
              </a:solidFill>
              <a:effectLst/>
              <a:latin typeface="PT Sans"/>
            </a:endParaRPr>
          </a:p>
          <a:p>
            <a:pPr algn="l"/>
            <a:r>
              <a:rPr lang="nb-NO" b="1" i="0" dirty="0" err="1">
                <a:solidFill>
                  <a:srgbClr val="000000"/>
                </a:solidFill>
                <a:effectLst/>
                <a:latin typeface="Museo-slab-500"/>
              </a:rPr>
              <a:t>Oxytocin</a:t>
            </a:r>
            <a:endParaRPr lang="nb-NO" b="0" i="0" dirty="0">
              <a:solidFill>
                <a:srgbClr val="000000"/>
              </a:solidFill>
              <a:effectLst/>
              <a:latin typeface="Museo-slab-500"/>
            </a:endParaRPr>
          </a:p>
          <a:p>
            <a:pPr algn="l">
              <a:buFont typeface="Arial" panose="020B0604020202020204" pitchFamily="34" charset="0"/>
              <a:buChar char="•"/>
            </a:pPr>
            <a:r>
              <a:rPr lang="nb-NO" b="0" i="0" dirty="0" err="1">
                <a:solidFill>
                  <a:srgbClr val="0A0A0A"/>
                </a:solidFill>
                <a:effectLst/>
                <a:latin typeface="PT Sans"/>
              </a:rPr>
              <a:t>Oxytocin</a:t>
            </a:r>
            <a:r>
              <a:rPr lang="nb-NO" b="0" i="0" dirty="0">
                <a:solidFill>
                  <a:srgbClr val="0A0A0A"/>
                </a:solidFill>
                <a:effectLst/>
                <a:latin typeface="PT Sans"/>
              </a:rPr>
              <a:t>: Dette stoffet har blitt kalt for «</a:t>
            </a:r>
            <a:r>
              <a:rPr lang="nb-NO" b="0" i="1" dirty="0">
                <a:solidFill>
                  <a:srgbClr val="0A0A0A"/>
                </a:solidFill>
                <a:effectLst/>
                <a:latin typeface="PT Sans"/>
              </a:rPr>
              <a:t>tillits-hormonet</a:t>
            </a:r>
            <a:r>
              <a:rPr lang="nb-NO" b="0" i="0" dirty="0">
                <a:solidFill>
                  <a:srgbClr val="0A0A0A"/>
                </a:solidFill>
                <a:effectLst/>
                <a:latin typeface="PT Sans"/>
              </a:rPr>
              <a:t>» eller til og med «</a:t>
            </a:r>
            <a:r>
              <a:rPr lang="nb-NO" b="0" i="1" dirty="0">
                <a:solidFill>
                  <a:srgbClr val="0A0A0A"/>
                </a:solidFill>
                <a:effectLst/>
                <a:latin typeface="PT Sans"/>
              </a:rPr>
              <a:t>kjærlighets-hormonet</a:t>
            </a:r>
            <a:r>
              <a:rPr lang="nb-NO" b="0" i="0" dirty="0">
                <a:solidFill>
                  <a:srgbClr val="0A0A0A"/>
                </a:solidFill>
                <a:effectLst/>
                <a:latin typeface="PT Sans"/>
              </a:rPr>
              <a:t>», siden det forsterker følelsen av tilhørighet med et annet menneske. </a:t>
            </a:r>
            <a:r>
              <a:rPr lang="nb-NO" b="0" i="0" dirty="0" err="1">
                <a:solidFill>
                  <a:srgbClr val="0A0A0A"/>
                </a:solidFill>
                <a:effectLst/>
                <a:latin typeface="PT Sans"/>
              </a:rPr>
              <a:t>Oxytocin</a:t>
            </a:r>
            <a:r>
              <a:rPr lang="nb-NO" b="0" i="0" dirty="0">
                <a:solidFill>
                  <a:srgbClr val="0A0A0A"/>
                </a:solidFill>
                <a:effectLst/>
                <a:latin typeface="PT Sans"/>
              </a:rPr>
              <a:t> frigjøres</a:t>
            </a:r>
            <a:br>
              <a:rPr lang="nb-NO" b="0" i="0" dirty="0">
                <a:solidFill>
                  <a:srgbClr val="0A0A0A"/>
                </a:solidFill>
                <a:effectLst/>
                <a:latin typeface="PT Sans"/>
              </a:rPr>
            </a:br>
            <a:r>
              <a:rPr lang="nb-NO" b="0" i="0" dirty="0">
                <a:solidFill>
                  <a:srgbClr val="0A0A0A"/>
                </a:solidFill>
                <a:effectLst/>
                <a:latin typeface="PT Sans"/>
              </a:rPr>
              <a:t>i hjernen ved fysisk berøring og under samleie, men også når en kvinne ammer et barn. </a:t>
            </a:r>
            <a:r>
              <a:rPr lang="nb-NO" b="0" i="0" dirty="0" err="1">
                <a:solidFill>
                  <a:srgbClr val="0A0A0A"/>
                </a:solidFill>
                <a:effectLst/>
                <a:latin typeface="PT Sans"/>
              </a:rPr>
              <a:t>Oxytocin</a:t>
            </a:r>
            <a:r>
              <a:rPr lang="nb-NO" b="0" i="0" dirty="0">
                <a:solidFill>
                  <a:srgbClr val="0A0A0A"/>
                </a:solidFill>
                <a:effectLst/>
                <a:latin typeface="PT Sans"/>
              </a:rPr>
              <a:t> forteller mammaen at hun og barnet tilhører hverandre på en spesiell måte. </a:t>
            </a:r>
            <a:r>
              <a:rPr lang="nb-NO" b="0" i="0" dirty="0" err="1">
                <a:solidFill>
                  <a:srgbClr val="0A0A0A"/>
                </a:solidFill>
                <a:effectLst/>
                <a:latin typeface="PT Sans"/>
              </a:rPr>
              <a:t>Oxytocin</a:t>
            </a:r>
            <a:r>
              <a:rPr lang="nb-NO" b="0" i="0" dirty="0">
                <a:solidFill>
                  <a:srgbClr val="0A0A0A"/>
                </a:solidFill>
                <a:effectLst/>
                <a:latin typeface="PT Sans"/>
              </a:rPr>
              <a:t> kan også skape sterke følelsesmessige minner, noe som gjør det lettere for oss å huske de gangene vi har hatt sex.</a:t>
            </a:r>
          </a:p>
          <a:p>
            <a:pPr algn="l">
              <a:buFont typeface="Arial" panose="020B0604020202020204" pitchFamily="34" charset="0"/>
              <a:buChar char="•"/>
            </a:pPr>
            <a:endParaRPr lang="nb-NO" b="0" i="0" dirty="0">
              <a:solidFill>
                <a:srgbClr val="0A0A0A"/>
              </a:solidFill>
              <a:effectLst/>
              <a:latin typeface="PT Sans"/>
            </a:endParaRPr>
          </a:p>
          <a:p>
            <a:pPr algn="l"/>
            <a:r>
              <a:rPr lang="nb-NO" b="1" i="0" dirty="0">
                <a:solidFill>
                  <a:srgbClr val="000000"/>
                </a:solidFill>
                <a:effectLst/>
                <a:latin typeface="Museo-slab-500"/>
              </a:rPr>
              <a:t>Vasopressin</a:t>
            </a:r>
            <a:endParaRPr lang="nb-NO" b="0" i="0" dirty="0">
              <a:solidFill>
                <a:srgbClr val="000000"/>
              </a:solidFill>
              <a:effectLst/>
              <a:latin typeface="Museo-slab-500"/>
            </a:endParaRPr>
          </a:p>
          <a:p>
            <a:pPr algn="l">
              <a:buFont typeface="Arial" panose="020B0604020202020204" pitchFamily="34" charset="0"/>
              <a:buChar char="•"/>
            </a:pPr>
            <a:r>
              <a:rPr lang="nb-NO" b="0" i="0" dirty="0">
                <a:solidFill>
                  <a:srgbClr val="0A0A0A"/>
                </a:solidFill>
                <a:effectLst/>
                <a:latin typeface="PT Sans"/>
              </a:rPr>
              <a:t>Vasopressin: Dette stoffet kalles noen ganger for «</a:t>
            </a:r>
            <a:r>
              <a:rPr lang="nb-NO" b="0" i="1" dirty="0">
                <a:solidFill>
                  <a:srgbClr val="0A0A0A"/>
                </a:solidFill>
                <a:effectLst/>
                <a:latin typeface="PT Sans"/>
              </a:rPr>
              <a:t>overgivelses-hormonet</a:t>
            </a:r>
            <a:r>
              <a:rPr lang="nb-NO" b="0" i="0" dirty="0">
                <a:solidFill>
                  <a:srgbClr val="0A0A0A"/>
                </a:solidFill>
                <a:effectLst/>
                <a:latin typeface="PT Sans"/>
              </a:rPr>
              <a:t>», siden det kan få oss til å kjenne at vi tilhører og vil være lojale mot personen vi har sex med. Vasopressin kan også styrke viljen til å beskytte sexpartneren vår.</a:t>
            </a:r>
          </a:p>
          <a:p>
            <a:pPr algn="l">
              <a:buFont typeface="Arial" panose="020B0604020202020204" pitchFamily="34" charset="0"/>
              <a:buNone/>
            </a:pPr>
            <a:endParaRPr lang="nb-NO" b="0" i="0" dirty="0">
              <a:solidFill>
                <a:srgbClr val="0A0A0A"/>
              </a:solidFill>
              <a:effectLst/>
              <a:latin typeface="PT Sans"/>
            </a:endParaRPr>
          </a:p>
          <a:p>
            <a:pPr algn="l"/>
            <a:r>
              <a:rPr lang="nb-NO" b="0" i="0" dirty="0">
                <a:solidFill>
                  <a:srgbClr val="000000"/>
                </a:solidFill>
                <a:effectLst/>
                <a:latin typeface="Museo-slab-500"/>
              </a:rPr>
              <a:t>Diskuter i klassen</a:t>
            </a:r>
          </a:p>
          <a:p>
            <a:r>
              <a:rPr lang="nb-NO" dirty="0">
                <a:effectLst/>
              </a:rPr>
              <a:t>Hva kan disse signalstoffene lære oss om hva som skjer hvis man har sex?</a:t>
            </a:r>
          </a:p>
          <a:p>
            <a:endParaRPr lang="nb-NO" dirty="0">
              <a:effectLst/>
            </a:endParaRPr>
          </a:p>
          <a:p>
            <a:r>
              <a:rPr lang="nb-NO" dirty="0"/>
              <a:t>Jo, hjernen din er skapt slik at når du har sex med noen, vil du – bevisst eller ubevisst – høre sammen med denne personen på flere plan enn bare det kroppslige. Kroppens fysiske reaksjoner sender signaler til hjernen din om at du har påbegynt en dypere relasjon med dette mennesket. Med andre ord ser det ut til at kroppene våre er designet slik at sex skal være del av en langvarig relasjon.</a:t>
            </a:r>
          </a:p>
          <a:p>
            <a:endParaRPr lang="nb-NO" dirty="0"/>
          </a:p>
          <a:p>
            <a:r>
              <a:rPr lang="nb-NO" dirty="0"/>
              <a:t>Om vi på tross av dette har sex med mange partnere, kan en konsekvens bli at det er dopamin som i størst grad får påvirke hva vi gjør. Da er vi på jakt etter neste seksuelle kick, men vi får aldri den dype tilfredsstillelsen som er mulig når man er trofast mot samme person hele livet.</a:t>
            </a:r>
          </a:p>
          <a:p>
            <a:endParaRPr lang="nb-NO" dirty="0"/>
          </a:p>
          <a:p>
            <a:r>
              <a:rPr lang="nb-NO" dirty="0"/>
              <a:t>For kristne er det naturlig å tenke at Gud skapte oss mennesker slik at det seksuelle fellesskapet skulle binde oss sammen og forsterke båndene mellom mannen, kvinnen og barna deres. Hormonene og signalstoffene som utskilles når vi har sex, skal helt enkelt hjelpe paret å binde seg til hverandre, men også skape en følelse av overgivelse, tillit og ansvar for hverandre.</a:t>
            </a:r>
          </a:p>
          <a:p>
            <a:endParaRPr lang="nb-NO" dirty="0">
              <a:effectLst/>
            </a:endParaRPr>
          </a:p>
          <a:p>
            <a:endParaRPr lang="nb-NO" dirty="0"/>
          </a:p>
        </p:txBody>
      </p:sp>
      <p:sp>
        <p:nvSpPr>
          <p:cNvPr id="4" name="Plassholder for lysbildenummer 3"/>
          <p:cNvSpPr>
            <a:spLocks noGrp="1"/>
          </p:cNvSpPr>
          <p:nvPr>
            <p:ph type="sldNum" sz="quarter" idx="5"/>
          </p:nvPr>
        </p:nvSpPr>
        <p:spPr/>
        <p:txBody>
          <a:bodyPr/>
          <a:lstStyle/>
          <a:p>
            <a:fld id="{14EED396-B4F5-48DD-B319-06DE2174B28E}" type="slidenum">
              <a:rPr lang="nb-NO" smtClean="0"/>
              <a:t>10</a:t>
            </a:fld>
            <a:endParaRPr lang="nb-NO"/>
          </a:p>
        </p:txBody>
      </p:sp>
    </p:spTree>
    <p:extLst>
      <p:ext uri="{BB962C8B-B14F-4D97-AF65-F5344CB8AC3E}">
        <p14:creationId xmlns:p14="http://schemas.microsoft.com/office/powerpoint/2010/main" val="135178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b-NO"/>
              <a:t>Klikk for å redigere tittelstil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2/4/2021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821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8657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91927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11423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b-NO"/>
              <a:t>Klikk for å redigere tittelstil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2/4/2021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301962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414470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b-NO"/>
              <a:t>Klikk for å redigere tittelstil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1257300" y="2909102"/>
            <a:ext cx="4800600" cy="29963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633864" y="2909102"/>
            <a:ext cx="4800600" cy="299639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5265485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2529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18675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b-NO"/>
              <a:t>Klikk for å redigere tittelstil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2/4/2021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0834804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b-NO"/>
              <a:t>Klikk for å redigere tittelstil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2/4/2021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9297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2/4/2021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905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1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21.png"/><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22.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A8FSCnIva4I?feature=oembed"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_e8ypYhV1b0?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14.sv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A94B2EE-C314-417F-94B5-738BC73F8C83}"/>
              </a:ext>
            </a:extLst>
          </p:cNvPr>
          <p:cNvSpPr>
            <a:spLocks noGrp="1"/>
          </p:cNvSpPr>
          <p:nvPr>
            <p:ph type="ctrTitle"/>
          </p:nvPr>
        </p:nvSpPr>
        <p:spPr/>
        <p:txBody>
          <a:bodyPr/>
          <a:lstStyle/>
          <a:p>
            <a:r>
              <a:rPr lang="nb-NO" sz="20800" dirty="0"/>
              <a:t>Sex</a:t>
            </a:r>
          </a:p>
        </p:txBody>
      </p:sp>
    </p:spTree>
    <p:extLst>
      <p:ext uri="{BB962C8B-B14F-4D97-AF65-F5344CB8AC3E}">
        <p14:creationId xmlns:p14="http://schemas.microsoft.com/office/powerpoint/2010/main" val="2949867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70" name="Rectangle 60">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1" name="Rectangle 6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2" name="Rectangle 6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tel 1">
            <a:extLst>
              <a:ext uri="{FF2B5EF4-FFF2-40B4-BE49-F238E27FC236}">
                <a16:creationId xmlns:a16="http://schemas.microsoft.com/office/drawing/2014/main" id="{D5EDFFBB-AAFF-4097-917D-213246561EF9}"/>
              </a:ext>
            </a:extLst>
          </p:cNvPr>
          <p:cNvSpPr>
            <a:spLocks noGrp="1"/>
          </p:cNvSpPr>
          <p:nvPr>
            <p:ph type="title"/>
          </p:nvPr>
        </p:nvSpPr>
        <p:spPr>
          <a:xfrm>
            <a:off x="7812794" y="137711"/>
            <a:ext cx="4370024" cy="1228382"/>
          </a:xfrm>
        </p:spPr>
        <p:txBody>
          <a:bodyPr vert="horz" lIns="91440" tIns="45720" rIns="91440" bIns="45720" rtlCol="0" anchor="b">
            <a:normAutofit/>
          </a:bodyPr>
          <a:lstStyle/>
          <a:p>
            <a:pPr>
              <a:lnSpc>
                <a:spcPct val="90000"/>
              </a:lnSpc>
            </a:pPr>
            <a:r>
              <a:rPr lang="en-US" sz="5400" spc="200" dirty="0">
                <a:latin typeface="+mj-lt"/>
              </a:rPr>
              <a:t>Sex I </a:t>
            </a:r>
            <a:r>
              <a:rPr lang="en-US" sz="5400" spc="200" dirty="0" err="1">
                <a:latin typeface="+mj-lt"/>
              </a:rPr>
              <a:t>hjernen</a:t>
            </a:r>
            <a:endParaRPr lang="en-US" sz="5400" spc="200" dirty="0">
              <a:latin typeface="+mj-lt"/>
            </a:endParaRPr>
          </a:p>
        </p:txBody>
      </p:sp>
      <p:pic>
        <p:nvPicPr>
          <p:cNvPr id="8" name="Grafikk 7" descr="Hjerne i hode med heldekkende fyll">
            <a:extLst>
              <a:ext uri="{FF2B5EF4-FFF2-40B4-BE49-F238E27FC236}">
                <a16:creationId xmlns:a16="http://schemas.microsoft.com/office/drawing/2014/main" id="{082A6834-373F-4779-BDD9-E06F1133DA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608975" y="307814"/>
            <a:ext cx="3959829" cy="3959829"/>
          </a:xfrm>
          <a:prstGeom prst="rect">
            <a:avLst/>
          </a:prstGeom>
        </p:spPr>
      </p:pic>
      <p:sp>
        <p:nvSpPr>
          <p:cNvPr id="4" name="Plassholder for tekst 3">
            <a:extLst>
              <a:ext uri="{FF2B5EF4-FFF2-40B4-BE49-F238E27FC236}">
                <a16:creationId xmlns:a16="http://schemas.microsoft.com/office/drawing/2014/main" id="{A4B27D9D-005D-4B3D-B264-D3A98BCDA668}"/>
              </a:ext>
            </a:extLst>
          </p:cNvPr>
          <p:cNvSpPr>
            <a:spLocks noGrp="1"/>
          </p:cNvSpPr>
          <p:nvPr>
            <p:ph type="body" sz="half" idx="2"/>
          </p:nvPr>
        </p:nvSpPr>
        <p:spPr>
          <a:xfrm>
            <a:off x="7748740" y="1725845"/>
            <a:ext cx="4370024" cy="4520719"/>
          </a:xfrm>
        </p:spPr>
        <p:txBody>
          <a:bodyPr vert="horz" lIns="91440" tIns="45720" rIns="91440" bIns="45720" rtlCol="0">
            <a:normAutofit fontScale="62500" lnSpcReduction="20000"/>
          </a:bodyPr>
          <a:lstStyle/>
          <a:p>
            <a:pPr marL="571500" indent="-571500">
              <a:lnSpc>
                <a:spcPct val="110000"/>
              </a:lnSpc>
              <a:spcBef>
                <a:spcPts val="700"/>
              </a:spcBef>
              <a:buClr>
                <a:schemeClr val="bg1"/>
              </a:buClr>
              <a:buFont typeface="Arial" panose="020B0604020202020204" pitchFamily="34" charset="0"/>
              <a:buChar char="•"/>
            </a:pPr>
            <a:r>
              <a:rPr lang="en-US" sz="5100" b="1" dirty="0" err="1">
                <a:solidFill>
                  <a:schemeClr val="bg1"/>
                </a:solidFill>
              </a:rPr>
              <a:t>Dopamin</a:t>
            </a:r>
            <a:endParaRPr lang="en-US" sz="5100" b="1" dirty="0">
              <a:solidFill>
                <a:schemeClr val="bg1"/>
              </a:solidFill>
            </a:endParaRPr>
          </a:p>
          <a:p>
            <a:pPr lvl="1">
              <a:buClr>
                <a:schemeClr val="bg1"/>
              </a:buClr>
            </a:pPr>
            <a:r>
              <a:rPr lang="en-US" sz="4500" i="1" dirty="0">
                <a:solidFill>
                  <a:schemeClr val="bg2">
                    <a:lumMod val="90000"/>
                  </a:schemeClr>
                </a:solidFill>
              </a:rPr>
              <a:t>- Dette </a:t>
            </a:r>
            <a:r>
              <a:rPr lang="en-US" sz="4500" i="1" dirty="0" err="1">
                <a:solidFill>
                  <a:schemeClr val="bg2">
                    <a:lumMod val="90000"/>
                  </a:schemeClr>
                </a:solidFill>
              </a:rPr>
              <a:t>vil</a:t>
            </a:r>
            <a:r>
              <a:rPr lang="en-US" sz="4500" i="1" dirty="0">
                <a:solidFill>
                  <a:schemeClr val="bg2">
                    <a:lumMod val="90000"/>
                  </a:schemeClr>
                </a:solidFill>
              </a:rPr>
              <a:t> </a:t>
            </a:r>
            <a:r>
              <a:rPr lang="en-US" sz="4500" i="1" dirty="0" err="1">
                <a:solidFill>
                  <a:schemeClr val="bg2">
                    <a:lumMod val="90000"/>
                  </a:schemeClr>
                </a:solidFill>
              </a:rPr>
              <a:t>jeg</a:t>
            </a:r>
            <a:r>
              <a:rPr lang="en-US" sz="4500" i="1" dirty="0">
                <a:solidFill>
                  <a:schemeClr val="bg2">
                    <a:lumMod val="90000"/>
                  </a:schemeClr>
                </a:solidFill>
              </a:rPr>
              <a:t> </a:t>
            </a:r>
            <a:r>
              <a:rPr lang="en-US" sz="4500" i="1" dirty="0" err="1">
                <a:solidFill>
                  <a:schemeClr val="bg2">
                    <a:lumMod val="90000"/>
                  </a:schemeClr>
                </a:solidFill>
              </a:rPr>
              <a:t>gjøre</a:t>
            </a:r>
            <a:r>
              <a:rPr lang="en-US" sz="4500" i="1" dirty="0">
                <a:solidFill>
                  <a:schemeClr val="bg2">
                    <a:lumMod val="90000"/>
                  </a:schemeClr>
                </a:solidFill>
              </a:rPr>
              <a:t> om </a:t>
            </a:r>
            <a:r>
              <a:rPr lang="en-US" sz="4500" i="1" dirty="0" err="1">
                <a:solidFill>
                  <a:schemeClr val="bg2">
                    <a:lumMod val="90000"/>
                  </a:schemeClr>
                </a:solidFill>
              </a:rPr>
              <a:t>igjen</a:t>
            </a:r>
            <a:br>
              <a:rPr lang="en-US" sz="4500" i="1" dirty="0">
                <a:solidFill>
                  <a:schemeClr val="bg2">
                    <a:lumMod val="90000"/>
                  </a:schemeClr>
                </a:solidFill>
              </a:rPr>
            </a:br>
            <a:endParaRPr lang="en-US" sz="4500" i="1" dirty="0">
              <a:solidFill>
                <a:schemeClr val="bg2">
                  <a:lumMod val="90000"/>
                </a:schemeClr>
              </a:solidFill>
            </a:endParaRPr>
          </a:p>
          <a:p>
            <a:pPr marL="571500" indent="-571500">
              <a:lnSpc>
                <a:spcPct val="110000"/>
              </a:lnSpc>
              <a:spcBef>
                <a:spcPts val="700"/>
              </a:spcBef>
              <a:buClr>
                <a:schemeClr val="bg1"/>
              </a:buClr>
              <a:buFont typeface="Arial" panose="020B0604020202020204" pitchFamily="34" charset="0"/>
              <a:buChar char="•"/>
            </a:pPr>
            <a:r>
              <a:rPr lang="nb-NO" sz="5100" b="1" dirty="0" err="1">
                <a:solidFill>
                  <a:schemeClr val="bg1"/>
                </a:solidFill>
              </a:rPr>
              <a:t>Oxytocin</a:t>
            </a:r>
            <a:endParaRPr lang="nb-NO" sz="5100" b="1" dirty="0">
              <a:solidFill>
                <a:schemeClr val="bg1"/>
              </a:solidFill>
            </a:endParaRPr>
          </a:p>
          <a:p>
            <a:pPr lvl="1">
              <a:buClr>
                <a:schemeClr val="bg1"/>
              </a:buClr>
            </a:pPr>
            <a:r>
              <a:rPr lang="nb-NO" sz="4500" i="1" dirty="0">
                <a:solidFill>
                  <a:schemeClr val="bg2">
                    <a:lumMod val="90000"/>
                  </a:schemeClr>
                </a:solidFill>
              </a:rPr>
              <a:t>- Kjærlighets-hormonet</a:t>
            </a:r>
            <a:br>
              <a:rPr lang="nb-NO" sz="4500" i="1" dirty="0">
                <a:solidFill>
                  <a:schemeClr val="bg2">
                    <a:lumMod val="90000"/>
                  </a:schemeClr>
                </a:solidFill>
              </a:rPr>
            </a:br>
            <a:endParaRPr lang="nb-NO" sz="4500" b="1" i="1" dirty="0">
              <a:solidFill>
                <a:schemeClr val="bg1"/>
              </a:solidFill>
            </a:endParaRPr>
          </a:p>
          <a:p>
            <a:pPr marL="571500" indent="-571500">
              <a:lnSpc>
                <a:spcPct val="110000"/>
              </a:lnSpc>
              <a:spcBef>
                <a:spcPts val="700"/>
              </a:spcBef>
              <a:buClr>
                <a:schemeClr val="bg1"/>
              </a:buClr>
              <a:buFont typeface="Arial" panose="020B0604020202020204" pitchFamily="34" charset="0"/>
              <a:buChar char="•"/>
            </a:pPr>
            <a:r>
              <a:rPr lang="nb-NO" sz="5100" b="1" dirty="0">
                <a:solidFill>
                  <a:schemeClr val="bg1"/>
                </a:solidFill>
              </a:rPr>
              <a:t>Vasopressin</a:t>
            </a:r>
          </a:p>
          <a:p>
            <a:pPr lvl="1">
              <a:buClr>
                <a:schemeClr val="bg1"/>
              </a:buClr>
            </a:pPr>
            <a:r>
              <a:rPr lang="nb-NO" sz="4500" i="1" dirty="0">
                <a:solidFill>
                  <a:schemeClr val="bg2">
                    <a:lumMod val="90000"/>
                  </a:schemeClr>
                </a:solidFill>
              </a:rPr>
              <a:t>- Overgivelses-hormonet</a:t>
            </a:r>
          </a:p>
          <a:p>
            <a:pPr marL="571500" indent="-571500">
              <a:lnSpc>
                <a:spcPct val="110000"/>
              </a:lnSpc>
              <a:spcBef>
                <a:spcPts val="700"/>
              </a:spcBef>
              <a:buClr>
                <a:schemeClr val="bg1"/>
              </a:buClr>
              <a:buFont typeface="Arial" panose="020B0604020202020204" pitchFamily="34" charset="0"/>
              <a:buChar char="•"/>
            </a:pPr>
            <a:endParaRPr lang="en-US" sz="3600" dirty="0">
              <a:solidFill>
                <a:schemeClr val="bg1"/>
              </a:solidFill>
            </a:endParaRPr>
          </a:p>
          <a:p>
            <a:pPr marL="285750" indent="-285750">
              <a:lnSpc>
                <a:spcPct val="110000"/>
              </a:lnSpc>
              <a:spcBef>
                <a:spcPts val="700"/>
              </a:spcBef>
              <a:buFont typeface="Arial" panose="020B0604020202020204" pitchFamily="34" charset="0"/>
              <a:buChar char="•"/>
            </a:pPr>
            <a:endParaRPr lang="en-US" dirty="0">
              <a:solidFill>
                <a:schemeClr val="bg1"/>
              </a:solidFill>
            </a:endParaRPr>
          </a:p>
          <a:p>
            <a:pPr marL="57150" indent="-285750">
              <a:lnSpc>
                <a:spcPct val="110000"/>
              </a:lnSpc>
              <a:spcBef>
                <a:spcPts val="700"/>
              </a:spcBef>
              <a:buFont typeface="Arial" panose="020B0604020202020204" pitchFamily="34" charset="0"/>
              <a:buChar char="•"/>
            </a:pPr>
            <a:endParaRPr lang="en-US" dirty="0">
              <a:solidFill>
                <a:schemeClr val="bg1"/>
              </a:solidFill>
            </a:endParaRPr>
          </a:p>
        </p:txBody>
      </p:sp>
      <p:sp>
        <p:nvSpPr>
          <p:cNvPr id="14" name="TekstSylinder 13">
            <a:extLst>
              <a:ext uri="{FF2B5EF4-FFF2-40B4-BE49-F238E27FC236}">
                <a16:creationId xmlns:a16="http://schemas.microsoft.com/office/drawing/2014/main" id="{C3DC62BD-BDF0-47CE-8A34-FAD092F373DF}"/>
              </a:ext>
            </a:extLst>
          </p:cNvPr>
          <p:cNvSpPr txBox="1"/>
          <p:nvPr/>
        </p:nvSpPr>
        <p:spPr>
          <a:xfrm>
            <a:off x="626759" y="4492238"/>
            <a:ext cx="6677424" cy="1754326"/>
          </a:xfrm>
          <a:prstGeom prst="rect">
            <a:avLst/>
          </a:prstGeom>
          <a:noFill/>
        </p:spPr>
        <p:txBody>
          <a:bodyPr wrap="square" rtlCol="0">
            <a:spAutoFit/>
          </a:bodyPr>
          <a:lstStyle/>
          <a:p>
            <a:r>
              <a:rPr lang="nb-NO" sz="3600" b="1" i="1" dirty="0">
                <a:solidFill>
                  <a:schemeClr val="accent1">
                    <a:lumMod val="75000"/>
                  </a:schemeClr>
                </a:solidFill>
                <a:effectLst/>
              </a:rPr>
              <a:t>Hva kan disse signalstoffene lære oss om hva som skjer hvis man har sex?</a:t>
            </a:r>
          </a:p>
        </p:txBody>
      </p:sp>
      <p:pic>
        <p:nvPicPr>
          <p:cNvPr id="18" name="Grafikk 17" descr="Hjerte kontur">
            <a:extLst>
              <a:ext uri="{FF2B5EF4-FFF2-40B4-BE49-F238E27FC236}">
                <a16:creationId xmlns:a16="http://schemas.microsoft.com/office/drawing/2014/main" id="{F27EE785-4A83-486F-9CFF-5AD8F4920A5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09496">
            <a:off x="5311680" y="874519"/>
            <a:ext cx="914400" cy="914400"/>
          </a:xfrm>
          <a:prstGeom prst="rect">
            <a:avLst/>
          </a:prstGeom>
        </p:spPr>
      </p:pic>
    </p:spTree>
    <p:extLst>
      <p:ext uri="{BB962C8B-B14F-4D97-AF65-F5344CB8AC3E}">
        <p14:creationId xmlns:p14="http://schemas.microsoft.com/office/powerpoint/2010/main" val="229691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6">
            <a:extLst>
              <a:ext uri="{FF2B5EF4-FFF2-40B4-BE49-F238E27FC236}">
                <a16:creationId xmlns:a16="http://schemas.microsoft.com/office/drawing/2014/main" id="{CA71505E-6D83-4D7B-B88A-7D7C2DB42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6" name="Rectangle 15">
            <a:extLst>
              <a:ext uri="{FF2B5EF4-FFF2-40B4-BE49-F238E27FC236}">
                <a16:creationId xmlns:a16="http://schemas.microsoft.com/office/drawing/2014/main" id="{82174A2F-5CC0-47EE-BFEA-6199C2BD7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8" name="Rectangle 17">
            <a:extLst>
              <a:ext uri="{FF2B5EF4-FFF2-40B4-BE49-F238E27FC236}">
                <a16:creationId xmlns:a16="http://schemas.microsoft.com/office/drawing/2014/main" id="{287D9197-4A85-4276-8FC4-67873E207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Freeform 10">
            <a:extLst>
              <a:ext uri="{FF2B5EF4-FFF2-40B4-BE49-F238E27FC236}">
                <a16:creationId xmlns:a16="http://schemas.microsoft.com/office/drawing/2014/main" id="{01B5B487-A1DE-47E1-B06D-F13BBCCA7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tel 1">
            <a:extLst>
              <a:ext uri="{FF2B5EF4-FFF2-40B4-BE49-F238E27FC236}">
                <a16:creationId xmlns:a16="http://schemas.microsoft.com/office/drawing/2014/main" id="{94CFD0CA-3115-4876-866A-4BF81B772971}"/>
              </a:ext>
            </a:extLst>
          </p:cNvPr>
          <p:cNvSpPr>
            <a:spLocks noGrp="1"/>
          </p:cNvSpPr>
          <p:nvPr>
            <p:ph type="title"/>
          </p:nvPr>
        </p:nvSpPr>
        <p:spPr>
          <a:xfrm>
            <a:off x="754144" y="484631"/>
            <a:ext cx="6340519" cy="1638469"/>
          </a:xfrm>
        </p:spPr>
        <p:txBody>
          <a:bodyPr vert="horz" lIns="91440" tIns="45720" rIns="91440" bIns="45720" rtlCol="0" anchor="t">
            <a:normAutofit/>
          </a:bodyPr>
          <a:lstStyle/>
          <a:p>
            <a:pPr>
              <a:lnSpc>
                <a:spcPct val="90000"/>
              </a:lnSpc>
            </a:pPr>
            <a:r>
              <a:rPr lang="en-US" sz="5100" spc="200" dirty="0">
                <a:solidFill>
                  <a:schemeClr val="tx2"/>
                </a:solidFill>
                <a:latin typeface="+mj-lt"/>
              </a:rPr>
              <a:t>SNAKK SAMMEN</a:t>
            </a:r>
          </a:p>
        </p:txBody>
      </p:sp>
      <p:sp>
        <p:nvSpPr>
          <p:cNvPr id="22" name="Rectangle 21">
            <a:extLst>
              <a:ext uri="{FF2B5EF4-FFF2-40B4-BE49-F238E27FC236}">
                <a16:creationId xmlns:a16="http://schemas.microsoft.com/office/drawing/2014/main" id="{2E45AF6B-4F42-45F1-A22C-AF0FCA89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Content Placeholder 8">
            <a:extLst>
              <a:ext uri="{FF2B5EF4-FFF2-40B4-BE49-F238E27FC236}">
                <a16:creationId xmlns:a16="http://schemas.microsoft.com/office/drawing/2014/main" id="{0B28FDB1-0F05-47C8-B7BF-FA77CDDD24FF}"/>
              </a:ext>
            </a:extLst>
          </p:cNvPr>
          <p:cNvSpPr>
            <a:spLocks noGrp="1"/>
          </p:cNvSpPr>
          <p:nvPr>
            <p:ph idx="1"/>
          </p:nvPr>
        </p:nvSpPr>
        <p:spPr>
          <a:xfrm>
            <a:off x="342903" y="1607521"/>
            <a:ext cx="6751760" cy="3930227"/>
          </a:xfrm>
        </p:spPr>
        <p:txBody>
          <a:bodyPr vert="horz" lIns="91440" tIns="45720" rIns="91440" bIns="45720" rtlCol="0">
            <a:normAutofit/>
          </a:bodyPr>
          <a:lstStyle/>
          <a:p>
            <a:pPr marL="514350">
              <a:lnSpc>
                <a:spcPct val="100000"/>
              </a:lnSpc>
              <a:buFont typeface="+mj-lt"/>
              <a:buAutoNum type="arabicPeriod"/>
            </a:pPr>
            <a:r>
              <a:rPr lang="en-US" sz="3000" dirty="0">
                <a:solidFill>
                  <a:srgbClr val="000000"/>
                </a:solidFill>
              </a:rPr>
              <a:t> </a:t>
            </a:r>
            <a:r>
              <a:rPr lang="en-US" sz="3000" dirty="0" err="1">
                <a:solidFill>
                  <a:srgbClr val="000000"/>
                </a:solidFill>
              </a:rPr>
              <a:t>Hva</a:t>
            </a:r>
            <a:r>
              <a:rPr lang="en-US" sz="3000" dirty="0">
                <a:solidFill>
                  <a:srgbClr val="000000"/>
                </a:solidFill>
              </a:rPr>
              <a:t> </a:t>
            </a:r>
            <a:r>
              <a:rPr lang="en-US" sz="3000" dirty="0" err="1">
                <a:solidFill>
                  <a:srgbClr val="000000"/>
                </a:solidFill>
              </a:rPr>
              <a:t>visste</a:t>
            </a:r>
            <a:r>
              <a:rPr lang="en-US" sz="3000" dirty="0">
                <a:solidFill>
                  <a:srgbClr val="000000"/>
                </a:solidFill>
              </a:rPr>
              <a:t> du om </a:t>
            </a:r>
            <a:r>
              <a:rPr lang="en-US" sz="3000" dirty="0" err="1">
                <a:solidFill>
                  <a:srgbClr val="000000"/>
                </a:solidFill>
              </a:rPr>
              <a:t>disse</a:t>
            </a:r>
            <a:r>
              <a:rPr lang="en-US" sz="3000" dirty="0">
                <a:solidFill>
                  <a:srgbClr val="000000"/>
                </a:solidFill>
              </a:rPr>
              <a:t> </a:t>
            </a:r>
            <a:r>
              <a:rPr lang="en-US" sz="3000" dirty="0" err="1">
                <a:solidFill>
                  <a:srgbClr val="000000"/>
                </a:solidFill>
              </a:rPr>
              <a:t>stoffene</a:t>
            </a:r>
            <a:r>
              <a:rPr lang="en-US" sz="3000" dirty="0">
                <a:solidFill>
                  <a:srgbClr val="000000"/>
                </a:solidFill>
              </a:rPr>
              <a:t> </a:t>
            </a:r>
            <a:r>
              <a:rPr lang="en-US" sz="3000" dirty="0" err="1">
                <a:solidFill>
                  <a:srgbClr val="000000"/>
                </a:solidFill>
              </a:rPr>
              <a:t>i</a:t>
            </a:r>
            <a:r>
              <a:rPr lang="en-US" sz="3000" dirty="0">
                <a:solidFill>
                  <a:srgbClr val="000000"/>
                </a:solidFill>
              </a:rPr>
              <a:t> </a:t>
            </a:r>
            <a:r>
              <a:rPr lang="en-US" sz="3000" dirty="0" err="1">
                <a:solidFill>
                  <a:srgbClr val="000000"/>
                </a:solidFill>
              </a:rPr>
              <a:t>hjernen</a:t>
            </a:r>
            <a:r>
              <a:rPr lang="en-US" sz="3000" dirty="0">
                <a:solidFill>
                  <a:srgbClr val="000000"/>
                </a:solidFill>
              </a:rPr>
              <a:t> </a:t>
            </a:r>
            <a:r>
              <a:rPr lang="en-US" sz="3000" dirty="0" err="1">
                <a:solidFill>
                  <a:srgbClr val="000000"/>
                </a:solidFill>
              </a:rPr>
              <a:t>fra</a:t>
            </a:r>
            <a:r>
              <a:rPr lang="en-US" sz="3000" dirty="0">
                <a:solidFill>
                  <a:srgbClr val="000000"/>
                </a:solidFill>
              </a:rPr>
              <a:t> </a:t>
            </a:r>
            <a:r>
              <a:rPr lang="en-US" sz="3000" dirty="0" err="1">
                <a:solidFill>
                  <a:srgbClr val="000000"/>
                </a:solidFill>
              </a:rPr>
              <a:t>før</a:t>
            </a:r>
            <a:r>
              <a:rPr lang="en-US" sz="3000" dirty="0">
                <a:solidFill>
                  <a:srgbClr val="000000"/>
                </a:solidFill>
              </a:rPr>
              <a:t>? </a:t>
            </a:r>
            <a:br>
              <a:rPr lang="en-US" sz="3000" dirty="0">
                <a:solidFill>
                  <a:srgbClr val="000000"/>
                </a:solidFill>
              </a:rPr>
            </a:br>
            <a:endParaRPr lang="en-US" sz="3000" dirty="0">
              <a:solidFill>
                <a:srgbClr val="000000"/>
              </a:solidFill>
            </a:endParaRPr>
          </a:p>
          <a:p>
            <a:pPr marL="514350">
              <a:lnSpc>
                <a:spcPct val="100000"/>
              </a:lnSpc>
              <a:buFont typeface="+mj-lt"/>
              <a:buAutoNum type="arabicPeriod"/>
            </a:pPr>
            <a:r>
              <a:rPr lang="en-US" sz="3000" dirty="0">
                <a:solidFill>
                  <a:srgbClr val="000000"/>
                </a:solidFill>
              </a:rPr>
              <a:t> </a:t>
            </a:r>
            <a:r>
              <a:rPr lang="en-US" sz="3000" dirty="0" err="1">
                <a:solidFill>
                  <a:srgbClr val="000000"/>
                </a:solidFill>
              </a:rPr>
              <a:t>Hva</a:t>
            </a:r>
            <a:r>
              <a:rPr lang="en-US" sz="3000" dirty="0">
                <a:solidFill>
                  <a:srgbClr val="000000"/>
                </a:solidFill>
              </a:rPr>
              <a:t> </a:t>
            </a:r>
            <a:r>
              <a:rPr lang="en-US" sz="3000" dirty="0" err="1">
                <a:solidFill>
                  <a:srgbClr val="000000"/>
                </a:solidFill>
              </a:rPr>
              <a:t>skjer</a:t>
            </a:r>
            <a:r>
              <a:rPr lang="en-US" sz="3000" dirty="0">
                <a:solidFill>
                  <a:srgbClr val="000000"/>
                </a:solidFill>
              </a:rPr>
              <a:t> om vi lar </a:t>
            </a:r>
            <a:r>
              <a:rPr lang="en-US" sz="3000" i="1" dirty="0" err="1">
                <a:solidFill>
                  <a:srgbClr val="000000"/>
                </a:solidFill>
              </a:rPr>
              <a:t>dopamin</a:t>
            </a:r>
            <a:r>
              <a:rPr lang="en-US" sz="3000" dirty="0">
                <a:solidFill>
                  <a:srgbClr val="000000"/>
                </a:solidFill>
              </a:rPr>
              <a:t> </a:t>
            </a:r>
            <a:r>
              <a:rPr lang="en-US" sz="3000" dirty="0" err="1">
                <a:solidFill>
                  <a:srgbClr val="000000"/>
                </a:solidFill>
              </a:rPr>
              <a:t>styre</a:t>
            </a:r>
            <a:r>
              <a:rPr lang="en-US" sz="3000" dirty="0">
                <a:solidFill>
                  <a:srgbClr val="000000"/>
                </a:solidFill>
              </a:rPr>
              <a:t> det vi </a:t>
            </a:r>
            <a:r>
              <a:rPr lang="en-US" sz="3000" dirty="0" err="1">
                <a:solidFill>
                  <a:srgbClr val="000000"/>
                </a:solidFill>
              </a:rPr>
              <a:t>gjør</a:t>
            </a:r>
            <a:r>
              <a:rPr lang="en-US" sz="3000" dirty="0">
                <a:solidFill>
                  <a:srgbClr val="000000"/>
                </a:solidFill>
              </a:rPr>
              <a:t>?</a:t>
            </a:r>
            <a:br>
              <a:rPr lang="en-US" sz="3000" dirty="0">
                <a:solidFill>
                  <a:srgbClr val="000000"/>
                </a:solidFill>
              </a:rPr>
            </a:br>
            <a:endParaRPr lang="en-US" sz="3000" dirty="0">
              <a:solidFill>
                <a:srgbClr val="000000"/>
              </a:solidFill>
            </a:endParaRPr>
          </a:p>
          <a:p>
            <a:pPr marL="514350">
              <a:lnSpc>
                <a:spcPct val="100000"/>
              </a:lnSpc>
              <a:buFont typeface="+mj-lt"/>
              <a:buAutoNum type="arabicPeriod"/>
            </a:pPr>
            <a:r>
              <a:rPr lang="en-US" sz="3000" dirty="0">
                <a:solidFill>
                  <a:srgbClr val="000000"/>
                </a:solidFill>
              </a:rPr>
              <a:t> </a:t>
            </a:r>
            <a:r>
              <a:rPr lang="en-US" sz="3000" dirty="0" err="1">
                <a:solidFill>
                  <a:srgbClr val="000000"/>
                </a:solidFill>
              </a:rPr>
              <a:t>På</a:t>
            </a:r>
            <a:r>
              <a:rPr lang="en-US" sz="3000" dirty="0">
                <a:solidFill>
                  <a:srgbClr val="000000"/>
                </a:solidFill>
              </a:rPr>
              <a:t> </a:t>
            </a:r>
            <a:r>
              <a:rPr lang="en-US" sz="3000" dirty="0" err="1">
                <a:solidFill>
                  <a:srgbClr val="000000"/>
                </a:solidFill>
              </a:rPr>
              <a:t>hvilke</a:t>
            </a:r>
            <a:r>
              <a:rPr lang="en-US" sz="3000" dirty="0">
                <a:solidFill>
                  <a:srgbClr val="000000"/>
                </a:solidFill>
              </a:rPr>
              <a:t> </a:t>
            </a:r>
            <a:r>
              <a:rPr lang="en-US" sz="3000" dirty="0" err="1">
                <a:solidFill>
                  <a:srgbClr val="000000"/>
                </a:solidFill>
              </a:rPr>
              <a:t>måter</a:t>
            </a:r>
            <a:r>
              <a:rPr lang="en-US" sz="3000" dirty="0">
                <a:solidFill>
                  <a:srgbClr val="000000"/>
                </a:solidFill>
              </a:rPr>
              <a:t> </a:t>
            </a:r>
            <a:r>
              <a:rPr lang="en-US" sz="3000" dirty="0" err="1">
                <a:solidFill>
                  <a:srgbClr val="000000"/>
                </a:solidFill>
              </a:rPr>
              <a:t>kan</a:t>
            </a:r>
            <a:r>
              <a:rPr lang="en-US" sz="3000" dirty="0">
                <a:solidFill>
                  <a:srgbClr val="000000"/>
                </a:solidFill>
              </a:rPr>
              <a:t> det du har </a:t>
            </a:r>
            <a:r>
              <a:rPr lang="en-US" sz="3000" dirty="0" err="1">
                <a:solidFill>
                  <a:srgbClr val="000000"/>
                </a:solidFill>
              </a:rPr>
              <a:t>hørt</a:t>
            </a:r>
            <a:r>
              <a:rPr lang="en-US" sz="3000" dirty="0">
                <a:solidFill>
                  <a:srgbClr val="000000"/>
                </a:solidFill>
              </a:rPr>
              <a:t> </a:t>
            </a:r>
            <a:r>
              <a:rPr lang="en-US" sz="3000" dirty="0" err="1">
                <a:solidFill>
                  <a:srgbClr val="000000"/>
                </a:solidFill>
              </a:rPr>
              <a:t>i</a:t>
            </a:r>
            <a:r>
              <a:rPr lang="en-US" sz="3000" dirty="0">
                <a:solidFill>
                  <a:srgbClr val="000000"/>
                </a:solidFill>
              </a:rPr>
              <a:t> </a:t>
            </a:r>
            <a:r>
              <a:rPr lang="en-US" sz="3000" dirty="0" err="1">
                <a:solidFill>
                  <a:srgbClr val="000000"/>
                </a:solidFill>
              </a:rPr>
              <a:t>dag</a:t>
            </a:r>
            <a:r>
              <a:rPr lang="en-US" sz="3000" dirty="0">
                <a:solidFill>
                  <a:srgbClr val="000000"/>
                </a:solidFill>
              </a:rPr>
              <a:t> </a:t>
            </a:r>
            <a:r>
              <a:rPr lang="en-US" sz="3000" dirty="0" err="1">
                <a:solidFill>
                  <a:srgbClr val="000000"/>
                </a:solidFill>
              </a:rPr>
              <a:t>påvirke</a:t>
            </a:r>
            <a:r>
              <a:rPr lang="en-US" sz="3000" dirty="0">
                <a:solidFill>
                  <a:srgbClr val="000000"/>
                </a:solidFill>
              </a:rPr>
              <a:t> </a:t>
            </a:r>
            <a:r>
              <a:rPr lang="en-US" sz="3000" dirty="0" err="1">
                <a:solidFill>
                  <a:srgbClr val="000000"/>
                </a:solidFill>
              </a:rPr>
              <a:t>ditt</a:t>
            </a:r>
            <a:r>
              <a:rPr lang="en-US" sz="3000" dirty="0">
                <a:solidFill>
                  <a:srgbClr val="000000"/>
                </a:solidFill>
              </a:rPr>
              <a:t> syn </a:t>
            </a:r>
            <a:r>
              <a:rPr lang="en-US" sz="3000" dirty="0" err="1">
                <a:solidFill>
                  <a:srgbClr val="000000"/>
                </a:solidFill>
              </a:rPr>
              <a:t>på</a:t>
            </a:r>
            <a:r>
              <a:rPr lang="en-US" sz="3000" dirty="0">
                <a:solidFill>
                  <a:srgbClr val="000000"/>
                </a:solidFill>
              </a:rPr>
              <a:t> sex? </a:t>
            </a:r>
          </a:p>
        </p:txBody>
      </p:sp>
      <p:pic>
        <p:nvPicPr>
          <p:cNvPr id="4" name="Grafikk 3" descr="Hjerne i hode kontur">
            <a:extLst>
              <a:ext uri="{FF2B5EF4-FFF2-40B4-BE49-F238E27FC236}">
                <a16:creationId xmlns:a16="http://schemas.microsoft.com/office/drawing/2014/main" id="{36EC6FCE-979C-4FAB-8A94-28E6DC4D246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16384" y="2751796"/>
            <a:ext cx="2785952" cy="2785952"/>
          </a:xfrm>
          <a:prstGeom prst="rect">
            <a:avLst/>
          </a:prstGeom>
        </p:spPr>
      </p:pic>
      <p:pic>
        <p:nvPicPr>
          <p:cNvPr id="5" name="Plassholder for innhold 4" descr="Chat med heldekkende fyll">
            <a:extLst>
              <a:ext uri="{FF2B5EF4-FFF2-40B4-BE49-F238E27FC236}">
                <a16:creationId xmlns:a16="http://schemas.microsoft.com/office/drawing/2014/main" id="{C233DBE9-AD0B-471A-8D09-8C65EE4547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575823" y="41463"/>
            <a:ext cx="2944367" cy="2944367"/>
          </a:xfrm>
          <a:prstGeom prst="rect">
            <a:avLst/>
          </a:prstGeom>
        </p:spPr>
      </p:pic>
      <p:pic>
        <p:nvPicPr>
          <p:cNvPr id="19" name="Grafikk 18" descr="Hjerte kontur">
            <a:extLst>
              <a:ext uri="{FF2B5EF4-FFF2-40B4-BE49-F238E27FC236}">
                <a16:creationId xmlns:a16="http://schemas.microsoft.com/office/drawing/2014/main" id="{56238358-64D3-4F62-B5BA-67A0E4827F7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09496">
            <a:off x="10819878" y="3048330"/>
            <a:ext cx="914400" cy="914400"/>
          </a:xfrm>
          <a:prstGeom prst="rect">
            <a:avLst/>
          </a:prstGeom>
        </p:spPr>
      </p:pic>
    </p:spTree>
    <p:extLst>
      <p:ext uri="{BB962C8B-B14F-4D97-AF65-F5344CB8AC3E}">
        <p14:creationId xmlns:p14="http://schemas.microsoft.com/office/powerpoint/2010/main" val="309379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BD3A9-25D1-4691-BE05-149182EC4C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Freeform 10">
            <a:extLst>
              <a:ext uri="{FF2B5EF4-FFF2-40B4-BE49-F238E27FC236}">
                <a16:creationId xmlns:a16="http://schemas.microsoft.com/office/drawing/2014/main" id="{8D49CF1A-01DD-4115-A6BB-CFA8F7045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tel 1">
            <a:extLst>
              <a:ext uri="{FF2B5EF4-FFF2-40B4-BE49-F238E27FC236}">
                <a16:creationId xmlns:a16="http://schemas.microsoft.com/office/drawing/2014/main" id="{D6F1D644-CAF1-4C96-885E-F68B60D0F85B}"/>
              </a:ext>
            </a:extLst>
          </p:cNvPr>
          <p:cNvSpPr>
            <a:spLocks noGrp="1"/>
          </p:cNvSpPr>
          <p:nvPr>
            <p:ph type="title"/>
          </p:nvPr>
        </p:nvSpPr>
        <p:spPr>
          <a:xfrm>
            <a:off x="754144" y="484631"/>
            <a:ext cx="6340519" cy="1638469"/>
          </a:xfrm>
        </p:spPr>
        <p:txBody>
          <a:bodyPr>
            <a:normAutofit/>
          </a:bodyPr>
          <a:lstStyle/>
          <a:p>
            <a:r>
              <a:rPr lang="nb-NO" dirty="0" err="1"/>
              <a:t>lÆRINGSMÅL</a:t>
            </a:r>
            <a:endParaRPr lang="nb-NO" dirty="0"/>
          </a:p>
        </p:txBody>
      </p:sp>
      <p:sp>
        <p:nvSpPr>
          <p:cNvPr id="14" name="Rectangle 13">
            <a:extLst>
              <a:ext uri="{FF2B5EF4-FFF2-40B4-BE49-F238E27FC236}">
                <a16:creationId xmlns:a16="http://schemas.microsoft.com/office/drawing/2014/main" id="{5FDAFA16-9D2D-4BEC-89D0-B4EABEE9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lassholder for innhold 2">
            <a:extLst>
              <a:ext uri="{FF2B5EF4-FFF2-40B4-BE49-F238E27FC236}">
                <a16:creationId xmlns:a16="http://schemas.microsoft.com/office/drawing/2014/main" id="{EE223C1C-87CE-408B-A212-EDDA0B06E26D}"/>
              </a:ext>
            </a:extLst>
          </p:cNvPr>
          <p:cNvSpPr>
            <a:spLocks noGrp="1"/>
          </p:cNvSpPr>
          <p:nvPr>
            <p:ph idx="1"/>
          </p:nvPr>
        </p:nvSpPr>
        <p:spPr>
          <a:xfrm>
            <a:off x="421137" y="1463885"/>
            <a:ext cx="6673526" cy="3930227"/>
          </a:xfrm>
        </p:spPr>
        <p:txBody>
          <a:bodyPr>
            <a:normAutofit fontScale="92500" lnSpcReduction="10000"/>
          </a:bodyPr>
          <a:lstStyle/>
          <a:p>
            <a:pPr>
              <a:buFont typeface="Arial" panose="020B0604020202020204" pitchFamily="34" charset="0"/>
              <a:buChar char="•"/>
            </a:pPr>
            <a:r>
              <a:rPr lang="nb-NO" sz="3600" i="1" dirty="0"/>
              <a:t>Jeg kan forklare hva som menes med at mennesket består av ånd, sjel og kropp og hvordan det påvirker seksualiteten</a:t>
            </a:r>
            <a:br>
              <a:rPr lang="nb-NO" sz="3600" i="1" dirty="0"/>
            </a:br>
            <a:endParaRPr lang="nb-NO" sz="3600" dirty="0"/>
          </a:p>
          <a:p>
            <a:pPr>
              <a:buFont typeface="Arial" panose="020B0604020202020204" pitchFamily="34" charset="0"/>
              <a:buChar char="•"/>
            </a:pPr>
            <a:r>
              <a:rPr lang="nb-NO" sz="3600" i="1" dirty="0"/>
              <a:t>Jeg kan forklare hvorfor hjernen er kroppens største og viktigste sexorgan</a:t>
            </a:r>
            <a:endParaRPr lang="nb-NO" sz="3600" dirty="0"/>
          </a:p>
          <a:p>
            <a:endParaRPr lang="nb-NO" dirty="0">
              <a:solidFill>
                <a:schemeClr val="tx1"/>
              </a:solidFill>
            </a:endParaRPr>
          </a:p>
        </p:txBody>
      </p:sp>
      <p:pic>
        <p:nvPicPr>
          <p:cNvPr id="5" name="Grafikk 4" descr="Klasserom med heldekkende fyll">
            <a:extLst>
              <a:ext uri="{FF2B5EF4-FFF2-40B4-BE49-F238E27FC236}">
                <a16:creationId xmlns:a16="http://schemas.microsoft.com/office/drawing/2014/main" id="{F10F8D1E-830D-441C-8DC4-5CE013405C9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50787" y="1600709"/>
            <a:ext cx="3656581" cy="3656581"/>
          </a:xfrm>
          <a:prstGeom prst="rect">
            <a:avLst/>
          </a:prstGeom>
        </p:spPr>
      </p:pic>
    </p:spTree>
    <p:extLst>
      <p:ext uri="{BB962C8B-B14F-4D97-AF65-F5344CB8AC3E}">
        <p14:creationId xmlns:p14="http://schemas.microsoft.com/office/powerpoint/2010/main" val="343674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FA9808-34EC-45A2-BB6F-594B7EC1B394}"/>
              </a:ext>
            </a:extLst>
          </p:cNvPr>
          <p:cNvSpPr>
            <a:spLocks noGrp="1"/>
          </p:cNvSpPr>
          <p:nvPr>
            <p:ph type="title"/>
          </p:nvPr>
        </p:nvSpPr>
        <p:spPr/>
        <p:txBody>
          <a:bodyPr/>
          <a:lstStyle/>
          <a:p>
            <a:endParaRPr lang="nb-NO"/>
          </a:p>
        </p:txBody>
      </p:sp>
      <p:pic>
        <p:nvPicPr>
          <p:cNvPr id="4" name="Media på Internett 3" title="Staysman &amp; Lazz - Trenger en mann">
            <a:hlinkClick r:id="" action="ppaction://media"/>
            <a:extLst>
              <a:ext uri="{FF2B5EF4-FFF2-40B4-BE49-F238E27FC236}">
                <a16:creationId xmlns:a16="http://schemas.microsoft.com/office/drawing/2014/main" id="{C2095E20-8C29-4A21-ADEA-FB741B9F4C2A}"/>
              </a:ext>
            </a:extLst>
          </p:cNvPr>
          <p:cNvPicPr>
            <a:picLocks noGrp="1" noRot="1" noChangeAspect="1"/>
          </p:cNvPicPr>
          <p:nvPr>
            <p:ph idx="1"/>
            <a:videoFile r:link="rId1"/>
          </p:nvPr>
        </p:nvPicPr>
        <p:blipFill>
          <a:blip r:embed="rId4"/>
          <a:stretch>
            <a:fillRect/>
          </a:stretch>
        </p:blipFill>
        <p:spPr>
          <a:xfrm>
            <a:off x="0" y="0"/>
            <a:ext cx="12137811" cy="6858000"/>
          </a:xfrm>
          <a:prstGeom prst="rect">
            <a:avLst/>
          </a:prstGeom>
        </p:spPr>
      </p:pic>
    </p:spTree>
    <p:extLst>
      <p:ext uri="{BB962C8B-B14F-4D97-AF65-F5344CB8AC3E}">
        <p14:creationId xmlns:p14="http://schemas.microsoft.com/office/powerpoint/2010/main" val="164326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39" name="Rectangle 22">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40" name="Rectangle 24">
            <a:extLst>
              <a:ext uri="{FF2B5EF4-FFF2-40B4-BE49-F238E27FC236}">
                <a16:creationId xmlns:a16="http://schemas.microsoft.com/office/drawing/2014/main" id="{D2932E9C-BCE7-4564-84F6-CBA75E8B0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1" name="Rectangle 26">
            <a:extLst>
              <a:ext uri="{FF2B5EF4-FFF2-40B4-BE49-F238E27FC236}">
                <a16:creationId xmlns:a16="http://schemas.microsoft.com/office/drawing/2014/main" id="{AFC7A8FD-E375-431A-898D-F728F0948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75E7EEC6-54E6-4A4E-A8DD-5C27626DE359}"/>
              </a:ext>
            </a:extLst>
          </p:cNvPr>
          <p:cNvSpPr>
            <a:spLocks noGrp="1"/>
          </p:cNvSpPr>
          <p:nvPr>
            <p:ph type="title"/>
          </p:nvPr>
        </p:nvSpPr>
        <p:spPr>
          <a:xfrm>
            <a:off x="873401" y="648426"/>
            <a:ext cx="5796399" cy="5229225"/>
          </a:xfrm>
        </p:spPr>
        <p:txBody>
          <a:bodyPr vert="horz" lIns="91440" tIns="45720" rIns="91440" bIns="45720" rtlCol="0" anchor="ctr">
            <a:normAutofit fontScale="90000"/>
          </a:bodyPr>
          <a:lstStyle/>
          <a:p>
            <a:r>
              <a:rPr lang="en-US" sz="12500" dirty="0"/>
              <a:t>Gud  liker sex!</a:t>
            </a:r>
          </a:p>
        </p:txBody>
      </p:sp>
      <p:sp>
        <p:nvSpPr>
          <p:cNvPr id="42" name="Rectangle 28">
            <a:extLst>
              <a:ext uri="{FF2B5EF4-FFF2-40B4-BE49-F238E27FC236}">
                <a16:creationId xmlns:a16="http://schemas.microsoft.com/office/drawing/2014/main" id="{98C621E2-C9A1-42DB-B77B-FDEC40996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Freeform 6">
            <a:extLst>
              <a:ext uri="{FF2B5EF4-FFF2-40B4-BE49-F238E27FC236}">
                <a16:creationId xmlns:a16="http://schemas.microsoft.com/office/drawing/2014/main" id="{B85FBED9-5297-4759-B2C0-B6C973023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5" name="Grafikk 4" descr="Tommelen-opp-tegn med heldekkende fyll">
            <a:extLst>
              <a:ext uri="{FF2B5EF4-FFF2-40B4-BE49-F238E27FC236}">
                <a16:creationId xmlns:a16="http://schemas.microsoft.com/office/drawing/2014/main" id="{8BAF8932-216B-4465-987F-FAE150B82F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99261" y="1619392"/>
            <a:ext cx="3217333" cy="3217333"/>
          </a:xfrm>
          <a:prstGeom prst="rect">
            <a:avLst/>
          </a:prstGeom>
        </p:spPr>
      </p:pic>
    </p:spTree>
    <p:extLst>
      <p:ext uri="{BB962C8B-B14F-4D97-AF65-F5344CB8AC3E}">
        <p14:creationId xmlns:p14="http://schemas.microsoft.com/office/powerpoint/2010/main" val="342751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3BD180-C36A-429E-AD50-A251B524C48C}"/>
              </a:ext>
            </a:extLst>
          </p:cNvPr>
          <p:cNvSpPr>
            <a:spLocks noGrp="1"/>
          </p:cNvSpPr>
          <p:nvPr>
            <p:ph type="title"/>
          </p:nvPr>
        </p:nvSpPr>
        <p:spPr/>
        <p:txBody>
          <a:bodyPr/>
          <a:lstStyle/>
          <a:p>
            <a:endParaRPr lang="nb-NO"/>
          </a:p>
        </p:txBody>
      </p:sp>
      <p:sp>
        <p:nvSpPr>
          <p:cNvPr id="3" name="Plassholder for tekst 2">
            <a:extLst>
              <a:ext uri="{FF2B5EF4-FFF2-40B4-BE49-F238E27FC236}">
                <a16:creationId xmlns:a16="http://schemas.microsoft.com/office/drawing/2014/main" id="{F60F836C-DC47-4495-9778-48374B5C56EE}"/>
              </a:ext>
            </a:extLst>
          </p:cNvPr>
          <p:cNvSpPr>
            <a:spLocks noGrp="1"/>
          </p:cNvSpPr>
          <p:nvPr>
            <p:ph type="body" idx="1"/>
          </p:nvPr>
        </p:nvSpPr>
        <p:spPr/>
        <p:txBody>
          <a:bodyPr/>
          <a:lstStyle/>
          <a:p>
            <a:endParaRPr lang="nb-NO"/>
          </a:p>
        </p:txBody>
      </p:sp>
      <p:pic>
        <p:nvPicPr>
          <p:cNvPr id="4" name="Media på Internett 3" title="HVA ER DET KRISTNE SYNET PÅ SEX? // Februar 2020 // Daniel Sæbjørnsen">
            <a:hlinkClick r:id="" action="ppaction://media"/>
            <a:extLst>
              <a:ext uri="{FF2B5EF4-FFF2-40B4-BE49-F238E27FC236}">
                <a16:creationId xmlns:a16="http://schemas.microsoft.com/office/drawing/2014/main" id="{0227C902-47FC-485C-BC6E-4A4ED5E8E77A}"/>
              </a:ext>
            </a:extLst>
          </p:cNvPr>
          <p:cNvPicPr>
            <a:picLocks noRot="1" noChangeAspect="1"/>
          </p:cNvPicPr>
          <p:nvPr>
            <a:videoFile r:link="rId1"/>
          </p:nvPr>
        </p:nvPicPr>
        <p:blipFill>
          <a:blip r:embed="rId4"/>
          <a:stretch>
            <a:fillRect/>
          </a:stretch>
        </p:blipFill>
        <p:spPr>
          <a:xfrm>
            <a:off x="26973" y="0"/>
            <a:ext cx="12165027" cy="6873240"/>
          </a:xfrm>
          <a:prstGeom prst="rect">
            <a:avLst/>
          </a:prstGeom>
        </p:spPr>
      </p:pic>
    </p:spTree>
    <p:extLst>
      <p:ext uri="{BB962C8B-B14F-4D97-AF65-F5344CB8AC3E}">
        <p14:creationId xmlns:p14="http://schemas.microsoft.com/office/powerpoint/2010/main" val="289823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2"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43" name="Rectangle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13">
            <a:extLst>
              <a:ext uri="{FF2B5EF4-FFF2-40B4-BE49-F238E27FC236}">
                <a16:creationId xmlns:a16="http://schemas.microsoft.com/office/drawing/2014/main" id="{D0813576-D302-42B7-A3EC-A272625CCA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0DE22CB8-3461-4D6D-ACFE-B62F2C699B9B}"/>
              </a:ext>
            </a:extLst>
          </p:cNvPr>
          <p:cNvSpPr>
            <a:spLocks noGrp="1"/>
          </p:cNvSpPr>
          <p:nvPr>
            <p:ph type="title"/>
          </p:nvPr>
        </p:nvSpPr>
        <p:spPr>
          <a:xfrm>
            <a:off x="1277510" y="5231376"/>
            <a:ext cx="10274497" cy="1734497"/>
          </a:xfrm>
        </p:spPr>
        <p:txBody>
          <a:bodyPr vert="horz" lIns="91440" tIns="45720" rIns="91440" bIns="45720" rtlCol="0" anchor="t">
            <a:normAutofit/>
          </a:bodyPr>
          <a:lstStyle/>
          <a:p>
            <a:pPr algn="ctr"/>
            <a:r>
              <a:rPr lang="en-US" sz="7200" dirty="0"/>
              <a:t>Sex: </a:t>
            </a:r>
            <a:r>
              <a:rPr lang="en-US" sz="7200" dirty="0" err="1"/>
              <a:t>Guds</a:t>
            </a:r>
            <a:r>
              <a:rPr lang="en-US" sz="7200" dirty="0"/>
              <a:t> gave</a:t>
            </a:r>
          </a:p>
        </p:txBody>
      </p:sp>
      <p:sp>
        <p:nvSpPr>
          <p:cNvPr id="45" name="Freeform 6">
            <a:extLst>
              <a:ext uri="{FF2B5EF4-FFF2-40B4-BE49-F238E27FC236}">
                <a16:creationId xmlns:a16="http://schemas.microsoft.com/office/drawing/2014/main" id="{1D25BAD6-AA7B-43BE-870A-D587E51BE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5" name="Bilde 4" descr="Et bilde som inneholder tekst, vektorgrafikk&#10;&#10;Automatisk generert beskrivelse">
            <a:extLst>
              <a:ext uri="{FF2B5EF4-FFF2-40B4-BE49-F238E27FC236}">
                <a16:creationId xmlns:a16="http://schemas.microsoft.com/office/drawing/2014/main" id="{C213CCDE-25DE-437B-80B2-B963AE2C9993}"/>
              </a:ext>
            </a:extLst>
          </p:cNvPr>
          <p:cNvPicPr>
            <a:picLocks noChangeAspect="1"/>
          </p:cNvPicPr>
          <p:nvPr/>
        </p:nvPicPr>
        <p:blipFill>
          <a:blip r:embed="rId3"/>
          <a:stretch>
            <a:fillRect/>
          </a:stretch>
        </p:blipFill>
        <p:spPr>
          <a:xfrm>
            <a:off x="2238176" y="228599"/>
            <a:ext cx="8357973" cy="4638675"/>
          </a:xfrm>
          <a:prstGeom prst="rect">
            <a:avLst/>
          </a:prstGeom>
          <a:ln w="57150">
            <a:solidFill>
              <a:srgbClr val="FFC000"/>
            </a:solidFill>
          </a:ln>
        </p:spPr>
      </p:pic>
    </p:spTree>
    <p:extLst>
      <p:ext uri="{BB962C8B-B14F-4D97-AF65-F5344CB8AC3E}">
        <p14:creationId xmlns:p14="http://schemas.microsoft.com/office/powerpoint/2010/main" val="354292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indepunkt 4">
            <a:extLst>
              <a:ext uri="{FF2B5EF4-FFF2-40B4-BE49-F238E27FC236}">
                <a16:creationId xmlns:a16="http://schemas.microsoft.com/office/drawing/2014/main" id="{6231B122-01CA-446B-AF80-72901125D6CD}"/>
              </a:ext>
            </a:extLst>
          </p:cNvPr>
          <p:cNvSpPr/>
          <p:nvPr/>
        </p:nvSpPr>
        <p:spPr>
          <a:xfrm>
            <a:off x="4600572" y="447674"/>
            <a:ext cx="6296025" cy="6191250"/>
          </a:xfrm>
          <a:prstGeom prst="flowChartConnector">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7" name="Bindepunkt 6">
            <a:extLst>
              <a:ext uri="{FF2B5EF4-FFF2-40B4-BE49-F238E27FC236}">
                <a16:creationId xmlns:a16="http://schemas.microsoft.com/office/drawing/2014/main" id="{69F40F13-FFA3-48C5-AB44-6D0945F4D67D}"/>
              </a:ext>
            </a:extLst>
          </p:cNvPr>
          <p:cNvSpPr/>
          <p:nvPr/>
        </p:nvSpPr>
        <p:spPr>
          <a:xfrm>
            <a:off x="5719759" y="1608632"/>
            <a:ext cx="4057649" cy="3947084"/>
          </a:xfrm>
          <a:prstGeom prst="flowChartConnector">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Bindepunkt 7">
            <a:extLst>
              <a:ext uri="{FF2B5EF4-FFF2-40B4-BE49-F238E27FC236}">
                <a16:creationId xmlns:a16="http://schemas.microsoft.com/office/drawing/2014/main" id="{11D4AA71-C0DF-4286-AB1E-93C3AB1CCC9C}"/>
              </a:ext>
            </a:extLst>
          </p:cNvPr>
          <p:cNvSpPr/>
          <p:nvPr/>
        </p:nvSpPr>
        <p:spPr>
          <a:xfrm>
            <a:off x="6915150" y="2638424"/>
            <a:ext cx="1724025" cy="1666875"/>
          </a:xfrm>
          <a:prstGeom prst="flowChartConnector">
            <a:avLst/>
          </a:prstGeom>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9" name="TekstSylinder 8">
            <a:extLst>
              <a:ext uri="{FF2B5EF4-FFF2-40B4-BE49-F238E27FC236}">
                <a16:creationId xmlns:a16="http://schemas.microsoft.com/office/drawing/2014/main" id="{7FC38D5A-5B84-437B-B2C6-421B58F071A2}"/>
              </a:ext>
            </a:extLst>
          </p:cNvPr>
          <p:cNvSpPr txBox="1"/>
          <p:nvPr/>
        </p:nvSpPr>
        <p:spPr>
          <a:xfrm>
            <a:off x="7135832" y="3105834"/>
            <a:ext cx="1282662" cy="646331"/>
          </a:xfrm>
          <a:prstGeom prst="rect">
            <a:avLst/>
          </a:prstGeom>
          <a:noFill/>
        </p:spPr>
        <p:txBody>
          <a:bodyPr wrap="square" rtlCol="0">
            <a:spAutoFit/>
          </a:bodyPr>
          <a:lstStyle/>
          <a:p>
            <a:r>
              <a:rPr lang="nb-NO" sz="3600" b="1" dirty="0"/>
              <a:t>Ånd</a:t>
            </a:r>
          </a:p>
        </p:txBody>
      </p:sp>
      <p:sp>
        <p:nvSpPr>
          <p:cNvPr id="10" name="TekstSylinder 9">
            <a:extLst>
              <a:ext uri="{FF2B5EF4-FFF2-40B4-BE49-F238E27FC236}">
                <a16:creationId xmlns:a16="http://schemas.microsoft.com/office/drawing/2014/main" id="{C4DF0137-6C18-4AF9-9AEB-A846310D3091}"/>
              </a:ext>
            </a:extLst>
          </p:cNvPr>
          <p:cNvSpPr txBox="1"/>
          <p:nvPr/>
        </p:nvSpPr>
        <p:spPr>
          <a:xfrm>
            <a:off x="7135832" y="1817638"/>
            <a:ext cx="1476374" cy="646331"/>
          </a:xfrm>
          <a:prstGeom prst="rect">
            <a:avLst/>
          </a:prstGeom>
          <a:noFill/>
        </p:spPr>
        <p:txBody>
          <a:bodyPr wrap="square" rtlCol="0">
            <a:spAutoFit/>
          </a:bodyPr>
          <a:lstStyle/>
          <a:p>
            <a:r>
              <a:rPr lang="nb-NO" sz="3600" b="1" dirty="0"/>
              <a:t>Sjel</a:t>
            </a:r>
          </a:p>
        </p:txBody>
      </p:sp>
      <p:sp>
        <p:nvSpPr>
          <p:cNvPr id="11" name="TekstSylinder 10">
            <a:extLst>
              <a:ext uri="{FF2B5EF4-FFF2-40B4-BE49-F238E27FC236}">
                <a16:creationId xmlns:a16="http://schemas.microsoft.com/office/drawing/2014/main" id="{157FC97C-225F-49AB-B90B-80F241EA3DB0}"/>
              </a:ext>
            </a:extLst>
          </p:cNvPr>
          <p:cNvSpPr txBox="1"/>
          <p:nvPr/>
        </p:nvSpPr>
        <p:spPr>
          <a:xfrm>
            <a:off x="6886571" y="760914"/>
            <a:ext cx="1724024" cy="646331"/>
          </a:xfrm>
          <a:prstGeom prst="rect">
            <a:avLst/>
          </a:prstGeom>
          <a:noFill/>
        </p:spPr>
        <p:txBody>
          <a:bodyPr wrap="square" rtlCol="0">
            <a:spAutoFit/>
          </a:bodyPr>
          <a:lstStyle/>
          <a:p>
            <a:r>
              <a:rPr lang="nb-NO" sz="3600" b="1" dirty="0"/>
              <a:t>Kropp</a:t>
            </a:r>
          </a:p>
        </p:txBody>
      </p:sp>
      <p:pic>
        <p:nvPicPr>
          <p:cNvPr id="17" name="Grafikk 16" descr="Kvinne med heldekkende fyll">
            <a:extLst>
              <a:ext uri="{FF2B5EF4-FFF2-40B4-BE49-F238E27FC236}">
                <a16:creationId xmlns:a16="http://schemas.microsoft.com/office/drawing/2014/main" id="{DF5843A5-4C5C-4303-882C-20EB33FA826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1240706"/>
            <a:ext cx="1695137" cy="1695137"/>
          </a:xfrm>
          <a:prstGeom prst="rect">
            <a:avLst/>
          </a:prstGeom>
        </p:spPr>
      </p:pic>
      <p:pic>
        <p:nvPicPr>
          <p:cNvPr id="19" name="Grafikk 18" descr="Mann med heldekkende fyll">
            <a:extLst>
              <a:ext uri="{FF2B5EF4-FFF2-40B4-BE49-F238E27FC236}">
                <a16:creationId xmlns:a16="http://schemas.microsoft.com/office/drawing/2014/main" id="{E062D703-2745-496C-A70F-679C93C16E2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394" y="3543299"/>
            <a:ext cx="1668743" cy="1668743"/>
          </a:xfrm>
          <a:prstGeom prst="rect">
            <a:avLst/>
          </a:prstGeom>
        </p:spPr>
      </p:pic>
      <p:sp>
        <p:nvSpPr>
          <p:cNvPr id="20" name="TekstSylinder 19">
            <a:extLst>
              <a:ext uri="{FF2B5EF4-FFF2-40B4-BE49-F238E27FC236}">
                <a16:creationId xmlns:a16="http://schemas.microsoft.com/office/drawing/2014/main" id="{A909EAD7-8CB2-483F-AE70-15AB0D8C1C34}"/>
              </a:ext>
            </a:extLst>
          </p:cNvPr>
          <p:cNvSpPr txBox="1"/>
          <p:nvPr/>
        </p:nvSpPr>
        <p:spPr>
          <a:xfrm rot="1410844">
            <a:off x="4267200" y="2064719"/>
            <a:ext cx="6724647" cy="3770263"/>
          </a:xfrm>
          <a:prstGeom prst="rect">
            <a:avLst/>
          </a:prstGeom>
          <a:noFill/>
        </p:spPr>
        <p:txBody>
          <a:bodyPr wrap="square" rtlCol="0">
            <a:spAutoFit/>
          </a:bodyPr>
          <a:lstStyle/>
          <a:p>
            <a:r>
              <a:rPr lang="nb-NO" sz="23900" b="1" dirty="0"/>
              <a:t>SEX</a:t>
            </a:r>
          </a:p>
        </p:txBody>
      </p:sp>
    </p:spTree>
    <p:extLst>
      <p:ext uri="{BB962C8B-B14F-4D97-AF65-F5344CB8AC3E}">
        <p14:creationId xmlns:p14="http://schemas.microsoft.com/office/powerpoint/2010/main" val="16180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p:bldP spid="10" grpId="0"/>
      <p:bldP spid="11"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5" name="Freeform 6">
            <a:extLst>
              <a:ext uri="{FF2B5EF4-FFF2-40B4-BE49-F238E27FC236}">
                <a16:creationId xmlns:a16="http://schemas.microsoft.com/office/drawing/2014/main" id="{CA71505E-6D83-4D7B-B88A-7D7C2DB42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57" name="Rectangle 56">
            <a:extLst>
              <a:ext uri="{FF2B5EF4-FFF2-40B4-BE49-F238E27FC236}">
                <a16:creationId xmlns:a16="http://schemas.microsoft.com/office/drawing/2014/main" id="{82174A2F-5CC0-47EE-BFEA-6199C2BD7C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59" name="Rectangle 58">
            <a:extLst>
              <a:ext uri="{FF2B5EF4-FFF2-40B4-BE49-F238E27FC236}">
                <a16:creationId xmlns:a16="http://schemas.microsoft.com/office/drawing/2014/main" id="{287D9197-4A85-4276-8FC4-67873E207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 name="Freeform 10">
            <a:extLst>
              <a:ext uri="{FF2B5EF4-FFF2-40B4-BE49-F238E27FC236}">
                <a16:creationId xmlns:a16="http://schemas.microsoft.com/office/drawing/2014/main" id="{01B5B487-A1DE-47E1-B06D-F13BBCCA7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2" name="Tittel 1">
            <a:extLst>
              <a:ext uri="{FF2B5EF4-FFF2-40B4-BE49-F238E27FC236}">
                <a16:creationId xmlns:a16="http://schemas.microsoft.com/office/drawing/2014/main" id="{94CFD0CA-3115-4876-866A-4BF81B772971}"/>
              </a:ext>
            </a:extLst>
          </p:cNvPr>
          <p:cNvSpPr>
            <a:spLocks noGrp="1"/>
          </p:cNvSpPr>
          <p:nvPr>
            <p:ph type="title"/>
          </p:nvPr>
        </p:nvSpPr>
        <p:spPr>
          <a:xfrm>
            <a:off x="754144" y="484631"/>
            <a:ext cx="6340519" cy="1638469"/>
          </a:xfrm>
        </p:spPr>
        <p:txBody>
          <a:bodyPr vert="horz" lIns="91440" tIns="45720" rIns="91440" bIns="45720" rtlCol="0" anchor="t">
            <a:normAutofit/>
          </a:bodyPr>
          <a:lstStyle/>
          <a:p>
            <a:pPr>
              <a:lnSpc>
                <a:spcPct val="90000"/>
              </a:lnSpc>
            </a:pPr>
            <a:r>
              <a:rPr lang="en-US" sz="5100" spc="200" dirty="0">
                <a:solidFill>
                  <a:schemeClr val="tx2"/>
                </a:solidFill>
                <a:latin typeface="+mj-lt"/>
              </a:rPr>
              <a:t>SNAKK SAMMEN</a:t>
            </a:r>
          </a:p>
        </p:txBody>
      </p:sp>
      <p:sp>
        <p:nvSpPr>
          <p:cNvPr id="63" name="Rectangle 62">
            <a:extLst>
              <a:ext uri="{FF2B5EF4-FFF2-40B4-BE49-F238E27FC236}">
                <a16:creationId xmlns:a16="http://schemas.microsoft.com/office/drawing/2014/main" id="{2E45AF6B-4F42-45F1-A22C-AF0FCA898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Content Placeholder 8">
            <a:extLst>
              <a:ext uri="{FF2B5EF4-FFF2-40B4-BE49-F238E27FC236}">
                <a16:creationId xmlns:a16="http://schemas.microsoft.com/office/drawing/2014/main" id="{0B28FDB1-0F05-47C8-B7BF-FA77CDDD24FF}"/>
              </a:ext>
            </a:extLst>
          </p:cNvPr>
          <p:cNvSpPr>
            <a:spLocks noGrp="1"/>
          </p:cNvSpPr>
          <p:nvPr>
            <p:ph idx="1"/>
          </p:nvPr>
        </p:nvSpPr>
        <p:spPr>
          <a:xfrm>
            <a:off x="765051" y="2443140"/>
            <a:ext cx="6306309" cy="3930227"/>
          </a:xfrm>
        </p:spPr>
        <p:txBody>
          <a:bodyPr vert="horz" lIns="91440" tIns="45720" rIns="91440" bIns="45720" rtlCol="0">
            <a:normAutofit/>
          </a:bodyPr>
          <a:lstStyle/>
          <a:p>
            <a:pPr>
              <a:buFont typeface="+mj-lt"/>
              <a:buAutoNum type="arabicPeriod"/>
            </a:pPr>
            <a:r>
              <a:rPr lang="en-US" b="0" dirty="0" err="1">
                <a:solidFill>
                  <a:srgbClr val="000000"/>
                </a:solidFill>
                <a:effectLst/>
              </a:rPr>
              <a:t>Hvilke</a:t>
            </a:r>
            <a:r>
              <a:rPr lang="en-US" b="0" dirty="0">
                <a:solidFill>
                  <a:srgbClr val="000000"/>
                </a:solidFill>
                <a:effectLst/>
              </a:rPr>
              <a:t> </a:t>
            </a:r>
            <a:r>
              <a:rPr lang="en-US" b="0" dirty="0" err="1">
                <a:solidFill>
                  <a:srgbClr val="000000"/>
                </a:solidFill>
                <a:effectLst/>
              </a:rPr>
              <a:t>argumenter</a:t>
            </a:r>
            <a:r>
              <a:rPr lang="en-US" b="0" dirty="0">
                <a:solidFill>
                  <a:srgbClr val="000000"/>
                </a:solidFill>
                <a:effectLst/>
              </a:rPr>
              <a:t> </a:t>
            </a:r>
            <a:r>
              <a:rPr lang="en-US" b="0" dirty="0" err="1">
                <a:solidFill>
                  <a:srgbClr val="000000"/>
                </a:solidFill>
                <a:effectLst/>
              </a:rPr>
              <a:t>finnes</a:t>
            </a:r>
            <a:r>
              <a:rPr lang="en-US" b="0" dirty="0">
                <a:solidFill>
                  <a:srgbClr val="000000"/>
                </a:solidFill>
                <a:effectLst/>
              </a:rPr>
              <a:t> det for at sex </a:t>
            </a:r>
            <a:r>
              <a:rPr lang="en-US" b="0" u="sng" dirty="0">
                <a:solidFill>
                  <a:srgbClr val="000000"/>
                </a:solidFill>
                <a:effectLst/>
              </a:rPr>
              <a:t>bare </a:t>
            </a:r>
            <a:r>
              <a:rPr lang="en-US" b="0" u="sng" dirty="0" err="1">
                <a:solidFill>
                  <a:srgbClr val="000000"/>
                </a:solidFill>
                <a:effectLst/>
              </a:rPr>
              <a:t>påvirker</a:t>
            </a:r>
            <a:r>
              <a:rPr lang="en-US" b="0" u="sng" dirty="0">
                <a:solidFill>
                  <a:srgbClr val="000000"/>
                </a:solidFill>
                <a:effectLst/>
              </a:rPr>
              <a:t> </a:t>
            </a:r>
            <a:r>
              <a:rPr lang="en-US" b="0" u="sng" dirty="0" err="1">
                <a:solidFill>
                  <a:srgbClr val="000000"/>
                </a:solidFill>
                <a:effectLst/>
              </a:rPr>
              <a:t>kroppen</a:t>
            </a:r>
            <a:r>
              <a:rPr lang="en-US" b="0" dirty="0">
                <a:solidFill>
                  <a:srgbClr val="000000"/>
                </a:solidFill>
                <a:effectLst/>
              </a:rPr>
              <a:t>?</a:t>
            </a:r>
            <a:br>
              <a:rPr lang="en-US" b="0" dirty="0">
                <a:solidFill>
                  <a:srgbClr val="000000"/>
                </a:solidFill>
                <a:effectLst/>
              </a:rPr>
            </a:br>
            <a:endParaRPr lang="en-US" b="0" dirty="0">
              <a:solidFill>
                <a:srgbClr val="000000"/>
              </a:solidFill>
              <a:effectLst/>
            </a:endParaRPr>
          </a:p>
          <a:p>
            <a:pPr>
              <a:buFont typeface="+mj-lt"/>
              <a:buAutoNum type="arabicPeriod"/>
            </a:pPr>
            <a:r>
              <a:rPr lang="en-US" b="0" dirty="0" err="1">
                <a:solidFill>
                  <a:srgbClr val="000000"/>
                </a:solidFill>
                <a:effectLst/>
              </a:rPr>
              <a:t>Hvilke</a:t>
            </a:r>
            <a:r>
              <a:rPr lang="en-US" b="0" dirty="0">
                <a:solidFill>
                  <a:srgbClr val="000000"/>
                </a:solidFill>
                <a:effectLst/>
              </a:rPr>
              <a:t> </a:t>
            </a:r>
            <a:r>
              <a:rPr lang="en-US" b="0" dirty="0" err="1">
                <a:solidFill>
                  <a:srgbClr val="000000"/>
                </a:solidFill>
                <a:effectLst/>
              </a:rPr>
              <a:t>argumenter</a:t>
            </a:r>
            <a:r>
              <a:rPr lang="en-US" b="0" dirty="0">
                <a:solidFill>
                  <a:srgbClr val="000000"/>
                </a:solidFill>
                <a:effectLst/>
              </a:rPr>
              <a:t> </a:t>
            </a:r>
            <a:r>
              <a:rPr lang="en-US" b="0" dirty="0" err="1">
                <a:solidFill>
                  <a:srgbClr val="000000"/>
                </a:solidFill>
                <a:effectLst/>
              </a:rPr>
              <a:t>finnes</a:t>
            </a:r>
            <a:r>
              <a:rPr lang="en-US" b="0" dirty="0">
                <a:solidFill>
                  <a:srgbClr val="000000"/>
                </a:solidFill>
                <a:effectLst/>
              </a:rPr>
              <a:t> det for at sex </a:t>
            </a:r>
            <a:r>
              <a:rPr lang="en-US" b="0" u="sng" dirty="0" err="1">
                <a:solidFill>
                  <a:srgbClr val="000000"/>
                </a:solidFill>
                <a:effectLst/>
              </a:rPr>
              <a:t>påvirker</a:t>
            </a:r>
            <a:r>
              <a:rPr lang="en-US" b="0" u="sng" dirty="0">
                <a:solidFill>
                  <a:srgbClr val="000000"/>
                </a:solidFill>
                <a:effectLst/>
              </a:rPr>
              <a:t> hele </a:t>
            </a:r>
            <a:r>
              <a:rPr lang="en-US" b="0" u="sng" dirty="0" err="1">
                <a:solidFill>
                  <a:srgbClr val="000000"/>
                </a:solidFill>
                <a:effectLst/>
              </a:rPr>
              <a:t>vår</a:t>
            </a:r>
            <a:r>
              <a:rPr lang="en-US" b="0" u="sng" dirty="0">
                <a:solidFill>
                  <a:srgbClr val="000000"/>
                </a:solidFill>
                <a:effectLst/>
              </a:rPr>
              <a:t> person</a:t>
            </a:r>
            <a:r>
              <a:rPr lang="en-US" b="0" dirty="0">
                <a:solidFill>
                  <a:srgbClr val="000000"/>
                </a:solidFill>
                <a:effectLst/>
              </a:rPr>
              <a:t>?</a:t>
            </a:r>
          </a:p>
          <a:p>
            <a:endParaRPr lang="en-US" dirty="0">
              <a:solidFill>
                <a:srgbClr val="000000"/>
              </a:solidFill>
            </a:endParaRPr>
          </a:p>
        </p:txBody>
      </p:sp>
      <p:pic>
        <p:nvPicPr>
          <p:cNvPr id="7" name="Bilde 6">
            <a:extLst>
              <a:ext uri="{FF2B5EF4-FFF2-40B4-BE49-F238E27FC236}">
                <a16:creationId xmlns:a16="http://schemas.microsoft.com/office/drawing/2014/main" id="{947832CA-F4FB-42C7-8490-EE107B3E3342}"/>
              </a:ext>
            </a:extLst>
          </p:cNvPr>
          <p:cNvPicPr>
            <a:picLocks noChangeAspect="1"/>
          </p:cNvPicPr>
          <p:nvPr/>
        </p:nvPicPr>
        <p:blipFill>
          <a:blip r:embed="rId3"/>
          <a:stretch>
            <a:fillRect/>
          </a:stretch>
        </p:blipFill>
        <p:spPr>
          <a:xfrm>
            <a:off x="8281116" y="2875280"/>
            <a:ext cx="3542366" cy="3498087"/>
          </a:xfrm>
          <a:prstGeom prst="rect">
            <a:avLst/>
          </a:prstGeom>
        </p:spPr>
      </p:pic>
      <p:pic>
        <p:nvPicPr>
          <p:cNvPr id="5" name="Plassholder for innhold 4" descr="Chat med heldekkende fyll">
            <a:extLst>
              <a:ext uri="{FF2B5EF4-FFF2-40B4-BE49-F238E27FC236}">
                <a16:creationId xmlns:a16="http://schemas.microsoft.com/office/drawing/2014/main" id="{C233DBE9-AD0B-471A-8D09-8C65EE45473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354997">
            <a:off x="8650149" y="158415"/>
            <a:ext cx="2944367" cy="2944367"/>
          </a:xfrm>
          <a:prstGeom prst="rect">
            <a:avLst/>
          </a:prstGeom>
        </p:spPr>
      </p:pic>
    </p:spTree>
    <p:extLst>
      <p:ext uri="{BB962C8B-B14F-4D97-AF65-F5344CB8AC3E}">
        <p14:creationId xmlns:p14="http://schemas.microsoft.com/office/powerpoint/2010/main" val="231784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 name="Freeform 6">
            <a:extLst>
              <a:ext uri="{FF2B5EF4-FFF2-40B4-BE49-F238E27FC236}">
                <a16:creationId xmlns:a16="http://schemas.microsoft.com/office/drawing/2014/main" id="{D1FDF194-C99A-4C11-8A97-58FF75F6EC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3" name="Rectangle 91">
            <a:extLst>
              <a:ext uri="{FF2B5EF4-FFF2-40B4-BE49-F238E27FC236}">
                <a16:creationId xmlns:a16="http://schemas.microsoft.com/office/drawing/2014/main" id="{DECAB5A9-13C6-4C85-AB53-C7D8B8954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Rectangle 93">
            <a:extLst>
              <a:ext uri="{FF2B5EF4-FFF2-40B4-BE49-F238E27FC236}">
                <a16:creationId xmlns:a16="http://schemas.microsoft.com/office/drawing/2014/main" id="{D61AF6E9-4B93-40B2-8B38-913458C949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262043B3-8900-4D03-AD06-501817F28EB4}"/>
              </a:ext>
            </a:extLst>
          </p:cNvPr>
          <p:cNvSpPr>
            <a:spLocks noGrp="1"/>
          </p:cNvSpPr>
          <p:nvPr>
            <p:ph type="title"/>
          </p:nvPr>
        </p:nvSpPr>
        <p:spPr>
          <a:xfrm>
            <a:off x="644003" y="954923"/>
            <a:ext cx="5875694" cy="4656552"/>
          </a:xfrm>
        </p:spPr>
        <p:txBody>
          <a:bodyPr vert="horz" lIns="91440" tIns="45720" rIns="91440" bIns="45720" rtlCol="0" anchor="ctr">
            <a:normAutofit/>
          </a:bodyPr>
          <a:lstStyle/>
          <a:p>
            <a:pPr>
              <a:lnSpc>
                <a:spcPct val="90000"/>
              </a:lnSpc>
            </a:pPr>
            <a:r>
              <a:rPr lang="en-US" sz="6200" spc="800" dirty="0" err="1">
                <a:solidFill>
                  <a:schemeClr val="tx2"/>
                </a:solidFill>
                <a:latin typeface="+mj-lt"/>
              </a:rPr>
              <a:t>Hva</a:t>
            </a:r>
            <a:r>
              <a:rPr lang="en-US" sz="6200" spc="800" dirty="0">
                <a:solidFill>
                  <a:schemeClr val="tx2"/>
                </a:solidFill>
                <a:latin typeface="+mj-lt"/>
              </a:rPr>
              <a:t> </a:t>
            </a:r>
            <a:br>
              <a:rPr lang="en-US" sz="6200" spc="800" dirty="0">
                <a:solidFill>
                  <a:schemeClr val="tx2"/>
                </a:solidFill>
                <a:latin typeface="+mj-lt"/>
              </a:rPr>
            </a:br>
            <a:r>
              <a:rPr lang="en-US" sz="6200" spc="800" dirty="0">
                <a:solidFill>
                  <a:schemeClr val="tx2"/>
                </a:solidFill>
                <a:latin typeface="+mj-lt"/>
              </a:rPr>
              <a:t>er </a:t>
            </a:r>
            <a:br>
              <a:rPr lang="en-US" sz="6200" spc="800" dirty="0">
                <a:solidFill>
                  <a:schemeClr val="tx2"/>
                </a:solidFill>
                <a:latin typeface="+mj-lt"/>
              </a:rPr>
            </a:br>
            <a:r>
              <a:rPr lang="en-US" sz="6200" spc="800" dirty="0" err="1">
                <a:solidFill>
                  <a:schemeClr val="tx2"/>
                </a:solidFill>
                <a:latin typeface="+mj-lt"/>
              </a:rPr>
              <a:t>kroppens</a:t>
            </a:r>
            <a:r>
              <a:rPr lang="en-US" sz="6200" spc="800" dirty="0">
                <a:solidFill>
                  <a:schemeClr val="tx2"/>
                </a:solidFill>
                <a:latin typeface="+mj-lt"/>
              </a:rPr>
              <a:t> </a:t>
            </a:r>
            <a:r>
              <a:rPr lang="en-US" sz="6200" spc="800" dirty="0" err="1">
                <a:solidFill>
                  <a:schemeClr val="tx2"/>
                </a:solidFill>
                <a:latin typeface="+mj-lt"/>
              </a:rPr>
              <a:t>største</a:t>
            </a:r>
            <a:r>
              <a:rPr lang="en-US" sz="6200" spc="800" dirty="0">
                <a:solidFill>
                  <a:schemeClr val="tx2"/>
                </a:solidFill>
                <a:latin typeface="+mj-lt"/>
              </a:rPr>
              <a:t> </a:t>
            </a:r>
            <a:r>
              <a:rPr lang="en-US" sz="6200" spc="800" dirty="0" err="1">
                <a:solidFill>
                  <a:schemeClr val="tx2"/>
                </a:solidFill>
                <a:latin typeface="+mj-lt"/>
              </a:rPr>
              <a:t>sexorgan</a:t>
            </a:r>
            <a:r>
              <a:rPr lang="en-US" sz="6200" spc="800" dirty="0">
                <a:solidFill>
                  <a:schemeClr val="tx2"/>
                </a:solidFill>
                <a:latin typeface="+mj-lt"/>
              </a:rPr>
              <a:t>?</a:t>
            </a:r>
          </a:p>
        </p:txBody>
      </p:sp>
      <p:sp>
        <p:nvSpPr>
          <p:cNvPr id="105" name="Freeform 22">
            <a:extLst>
              <a:ext uri="{FF2B5EF4-FFF2-40B4-BE49-F238E27FC236}">
                <a16:creationId xmlns:a16="http://schemas.microsoft.com/office/drawing/2014/main" id="{ABC09BDB-AC6B-4DE3-8EA9-4C713A504F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flipH="1">
            <a:off x="6909478" y="0"/>
            <a:ext cx="5282519" cy="6858000"/>
          </a:xfrm>
          <a:custGeom>
            <a:avLst/>
            <a:gdLst>
              <a:gd name="connsiteX0" fmla="*/ 0 w 4992864"/>
              <a:gd name="connsiteY0" fmla="*/ 0 h 6858000"/>
              <a:gd name="connsiteX1" fmla="*/ 4813476 w 4992864"/>
              <a:gd name="connsiteY1" fmla="*/ 0 h 6858000"/>
              <a:gd name="connsiteX2" fmla="*/ 4818239 w 4992864"/>
              <a:gd name="connsiteY2" fmla="*/ 66675 h 6858000"/>
              <a:gd name="connsiteX3" fmla="*/ 4826176 w 4992864"/>
              <a:gd name="connsiteY3" fmla="*/ 122237 h 6858000"/>
              <a:gd name="connsiteX4" fmla="*/ 4835701 w 4992864"/>
              <a:gd name="connsiteY4" fmla="*/ 174625 h 6858000"/>
              <a:gd name="connsiteX5" fmla="*/ 4851576 w 4992864"/>
              <a:gd name="connsiteY5" fmla="*/ 217487 h 6858000"/>
              <a:gd name="connsiteX6" fmla="*/ 4867451 w 4992864"/>
              <a:gd name="connsiteY6" fmla="*/ 260350 h 6858000"/>
              <a:gd name="connsiteX7" fmla="*/ 4886501 w 4992864"/>
              <a:gd name="connsiteY7" fmla="*/ 296862 h 6858000"/>
              <a:gd name="connsiteX8" fmla="*/ 4905551 w 4992864"/>
              <a:gd name="connsiteY8" fmla="*/ 334962 h 6858000"/>
              <a:gd name="connsiteX9" fmla="*/ 4923014 w 4992864"/>
              <a:gd name="connsiteY9" fmla="*/ 369887 h 6858000"/>
              <a:gd name="connsiteX10" fmla="*/ 4940476 w 4992864"/>
              <a:gd name="connsiteY10" fmla="*/ 409575 h 6858000"/>
              <a:gd name="connsiteX11" fmla="*/ 4956351 w 4992864"/>
              <a:gd name="connsiteY11" fmla="*/ 450850 h 6858000"/>
              <a:gd name="connsiteX12" fmla="*/ 4970639 w 4992864"/>
              <a:gd name="connsiteY12" fmla="*/ 496887 h 6858000"/>
              <a:gd name="connsiteX13" fmla="*/ 4981751 w 4992864"/>
              <a:gd name="connsiteY13" fmla="*/ 546100 h 6858000"/>
              <a:gd name="connsiteX14" fmla="*/ 4989689 w 4992864"/>
              <a:gd name="connsiteY14" fmla="*/ 606425 h 6858000"/>
              <a:gd name="connsiteX15" fmla="*/ 4992864 w 4992864"/>
              <a:gd name="connsiteY15" fmla="*/ 673100 h 6858000"/>
              <a:gd name="connsiteX16" fmla="*/ 4989689 w 4992864"/>
              <a:gd name="connsiteY16" fmla="*/ 744537 h 6858000"/>
              <a:gd name="connsiteX17" fmla="*/ 4981751 w 4992864"/>
              <a:gd name="connsiteY17" fmla="*/ 801687 h 6858000"/>
              <a:gd name="connsiteX18" fmla="*/ 4970639 w 4992864"/>
              <a:gd name="connsiteY18" fmla="*/ 854075 h 6858000"/>
              <a:gd name="connsiteX19" fmla="*/ 4956351 w 4992864"/>
              <a:gd name="connsiteY19" fmla="*/ 901700 h 6858000"/>
              <a:gd name="connsiteX20" fmla="*/ 4940476 w 4992864"/>
              <a:gd name="connsiteY20" fmla="*/ 942975 h 6858000"/>
              <a:gd name="connsiteX21" fmla="*/ 4921426 w 4992864"/>
              <a:gd name="connsiteY21" fmla="*/ 981075 h 6858000"/>
              <a:gd name="connsiteX22" fmla="*/ 4902376 w 4992864"/>
              <a:gd name="connsiteY22" fmla="*/ 1017587 h 6858000"/>
              <a:gd name="connsiteX23" fmla="*/ 4883326 w 4992864"/>
              <a:gd name="connsiteY23" fmla="*/ 1055687 h 6858000"/>
              <a:gd name="connsiteX24" fmla="*/ 4865864 w 4992864"/>
              <a:gd name="connsiteY24" fmla="*/ 1095375 h 6858000"/>
              <a:gd name="connsiteX25" fmla="*/ 4848401 w 4992864"/>
              <a:gd name="connsiteY25" fmla="*/ 1136650 h 6858000"/>
              <a:gd name="connsiteX26" fmla="*/ 4834114 w 4992864"/>
              <a:gd name="connsiteY26" fmla="*/ 1182687 h 6858000"/>
              <a:gd name="connsiteX27" fmla="*/ 4824589 w 4992864"/>
              <a:gd name="connsiteY27" fmla="*/ 1235075 h 6858000"/>
              <a:gd name="connsiteX28" fmla="*/ 4815064 w 4992864"/>
              <a:gd name="connsiteY28" fmla="*/ 1295400 h 6858000"/>
              <a:gd name="connsiteX29" fmla="*/ 4813476 w 4992864"/>
              <a:gd name="connsiteY29" fmla="*/ 1363662 h 6858000"/>
              <a:gd name="connsiteX30" fmla="*/ 4815064 w 4992864"/>
              <a:gd name="connsiteY30" fmla="*/ 1431925 h 6858000"/>
              <a:gd name="connsiteX31" fmla="*/ 4824589 w 4992864"/>
              <a:gd name="connsiteY31" fmla="*/ 1492250 h 6858000"/>
              <a:gd name="connsiteX32" fmla="*/ 4834114 w 4992864"/>
              <a:gd name="connsiteY32" fmla="*/ 1544637 h 6858000"/>
              <a:gd name="connsiteX33" fmla="*/ 4848401 w 4992864"/>
              <a:gd name="connsiteY33" fmla="*/ 1589087 h 6858000"/>
              <a:gd name="connsiteX34" fmla="*/ 4865864 w 4992864"/>
              <a:gd name="connsiteY34" fmla="*/ 1631950 h 6858000"/>
              <a:gd name="connsiteX35" fmla="*/ 4883326 w 4992864"/>
              <a:gd name="connsiteY35" fmla="*/ 1671637 h 6858000"/>
              <a:gd name="connsiteX36" fmla="*/ 4902376 w 4992864"/>
              <a:gd name="connsiteY36" fmla="*/ 1708150 h 6858000"/>
              <a:gd name="connsiteX37" fmla="*/ 4921426 w 4992864"/>
              <a:gd name="connsiteY37" fmla="*/ 1743075 h 6858000"/>
              <a:gd name="connsiteX38" fmla="*/ 4940476 w 4992864"/>
              <a:gd name="connsiteY38" fmla="*/ 1782762 h 6858000"/>
              <a:gd name="connsiteX39" fmla="*/ 4956351 w 4992864"/>
              <a:gd name="connsiteY39" fmla="*/ 1824037 h 6858000"/>
              <a:gd name="connsiteX40" fmla="*/ 4970639 w 4992864"/>
              <a:gd name="connsiteY40" fmla="*/ 1870075 h 6858000"/>
              <a:gd name="connsiteX41" fmla="*/ 4981751 w 4992864"/>
              <a:gd name="connsiteY41" fmla="*/ 1922462 h 6858000"/>
              <a:gd name="connsiteX42" fmla="*/ 4989689 w 4992864"/>
              <a:gd name="connsiteY42" fmla="*/ 1982787 h 6858000"/>
              <a:gd name="connsiteX43" fmla="*/ 4992864 w 4992864"/>
              <a:gd name="connsiteY43" fmla="*/ 2051050 h 6858000"/>
              <a:gd name="connsiteX44" fmla="*/ 4989689 w 4992864"/>
              <a:gd name="connsiteY44" fmla="*/ 2119312 h 6858000"/>
              <a:gd name="connsiteX45" fmla="*/ 4981751 w 4992864"/>
              <a:gd name="connsiteY45" fmla="*/ 2179637 h 6858000"/>
              <a:gd name="connsiteX46" fmla="*/ 4970639 w 4992864"/>
              <a:gd name="connsiteY46" fmla="*/ 2232025 h 6858000"/>
              <a:gd name="connsiteX47" fmla="*/ 4956351 w 4992864"/>
              <a:gd name="connsiteY47" fmla="*/ 2278062 h 6858000"/>
              <a:gd name="connsiteX48" fmla="*/ 4940476 w 4992864"/>
              <a:gd name="connsiteY48" fmla="*/ 2319337 h 6858000"/>
              <a:gd name="connsiteX49" fmla="*/ 4921426 w 4992864"/>
              <a:gd name="connsiteY49" fmla="*/ 2359025 h 6858000"/>
              <a:gd name="connsiteX50" fmla="*/ 4902376 w 4992864"/>
              <a:gd name="connsiteY50" fmla="*/ 2395537 h 6858000"/>
              <a:gd name="connsiteX51" fmla="*/ 4883326 w 4992864"/>
              <a:gd name="connsiteY51" fmla="*/ 2433637 h 6858000"/>
              <a:gd name="connsiteX52" fmla="*/ 4865864 w 4992864"/>
              <a:gd name="connsiteY52" fmla="*/ 2471737 h 6858000"/>
              <a:gd name="connsiteX53" fmla="*/ 4848401 w 4992864"/>
              <a:gd name="connsiteY53" fmla="*/ 2513012 h 6858000"/>
              <a:gd name="connsiteX54" fmla="*/ 4834114 w 4992864"/>
              <a:gd name="connsiteY54" fmla="*/ 2560637 h 6858000"/>
              <a:gd name="connsiteX55" fmla="*/ 4824589 w 4992864"/>
              <a:gd name="connsiteY55" fmla="*/ 2613025 h 6858000"/>
              <a:gd name="connsiteX56" fmla="*/ 4815064 w 4992864"/>
              <a:gd name="connsiteY56" fmla="*/ 2671762 h 6858000"/>
              <a:gd name="connsiteX57" fmla="*/ 4813476 w 4992864"/>
              <a:gd name="connsiteY57" fmla="*/ 2741612 h 6858000"/>
              <a:gd name="connsiteX58" fmla="*/ 4815064 w 4992864"/>
              <a:gd name="connsiteY58" fmla="*/ 2809875 h 6858000"/>
              <a:gd name="connsiteX59" fmla="*/ 4824589 w 4992864"/>
              <a:gd name="connsiteY59" fmla="*/ 2868612 h 6858000"/>
              <a:gd name="connsiteX60" fmla="*/ 4834114 w 4992864"/>
              <a:gd name="connsiteY60" fmla="*/ 2922587 h 6858000"/>
              <a:gd name="connsiteX61" fmla="*/ 4848401 w 4992864"/>
              <a:gd name="connsiteY61" fmla="*/ 2967037 h 6858000"/>
              <a:gd name="connsiteX62" fmla="*/ 4865864 w 4992864"/>
              <a:gd name="connsiteY62" fmla="*/ 3009900 h 6858000"/>
              <a:gd name="connsiteX63" fmla="*/ 4883326 w 4992864"/>
              <a:gd name="connsiteY63" fmla="*/ 3046412 h 6858000"/>
              <a:gd name="connsiteX64" fmla="*/ 4902376 w 4992864"/>
              <a:gd name="connsiteY64" fmla="*/ 3084512 h 6858000"/>
              <a:gd name="connsiteX65" fmla="*/ 4921426 w 4992864"/>
              <a:gd name="connsiteY65" fmla="*/ 3121025 h 6858000"/>
              <a:gd name="connsiteX66" fmla="*/ 4940476 w 4992864"/>
              <a:gd name="connsiteY66" fmla="*/ 3160712 h 6858000"/>
              <a:gd name="connsiteX67" fmla="*/ 4956351 w 4992864"/>
              <a:gd name="connsiteY67" fmla="*/ 3201987 h 6858000"/>
              <a:gd name="connsiteX68" fmla="*/ 4970639 w 4992864"/>
              <a:gd name="connsiteY68" fmla="*/ 3248025 h 6858000"/>
              <a:gd name="connsiteX69" fmla="*/ 4981751 w 4992864"/>
              <a:gd name="connsiteY69" fmla="*/ 3300412 h 6858000"/>
              <a:gd name="connsiteX70" fmla="*/ 4989689 w 4992864"/>
              <a:gd name="connsiteY70" fmla="*/ 3360737 h 6858000"/>
              <a:gd name="connsiteX71" fmla="*/ 4992864 w 4992864"/>
              <a:gd name="connsiteY71" fmla="*/ 3427412 h 6858000"/>
              <a:gd name="connsiteX72" fmla="*/ 4989689 w 4992864"/>
              <a:gd name="connsiteY72" fmla="*/ 3497262 h 6858000"/>
              <a:gd name="connsiteX73" fmla="*/ 4981751 w 4992864"/>
              <a:gd name="connsiteY73" fmla="*/ 3557587 h 6858000"/>
              <a:gd name="connsiteX74" fmla="*/ 4970639 w 4992864"/>
              <a:gd name="connsiteY74" fmla="*/ 3609975 h 6858000"/>
              <a:gd name="connsiteX75" fmla="*/ 4956351 w 4992864"/>
              <a:gd name="connsiteY75" fmla="*/ 3656012 h 6858000"/>
              <a:gd name="connsiteX76" fmla="*/ 4940476 w 4992864"/>
              <a:gd name="connsiteY76" fmla="*/ 3697287 h 6858000"/>
              <a:gd name="connsiteX77" fmla="*/ 4921426 w 4992864"/>
              <a:gd name="connsiteY77" fmla="*/ 3736975 h 6858000"/>
              <a:gd name="connsiteX78" fmla="*/ 4883326 w 4992864"/>
              <a:gd name="connsiteY78" fmla="*/ 3811587 h 6858000"/>
              <a:gd name="connsiteX79" fmla="*/ 4865864 w 4992864"/>
              <a:gd name="connsiteY79" fmla="*/ 3848100 h 6858000"/>
              <a:gd name="connsiteX80" fmla="*/ 4848401 w 4992864"/>
              <a:gd name="connsiteY80" fmla="*/ 3890962 h 6858000"/>
              <a:gd name="connsiteX81" fmla="*/ 4834114 w 4992864"/>
              <a:gd name="connsiteY81" fmla="*/ 3935412 h 6858000"/>
              <a:gd name="connsiteX82" fmla="*/ 4824589 w 4992864"/>
              <a:gd name="connsiteY82" fmla="*/ 3987800 h 6858000"/>
              <a:gd name="connsiteX83" fmla="*/ 4815064 w 4992864"/>
              <a:gd name="connsiteY83" fmla="*/ 4048125 h 6858000"/>
              <a:gd name="connsiteX84" fmla="*/ 4813476 w 4992864"/>
              <a:gd name="connsiteY84" fmla="*/ 4116387 h 6858000"/>
              <a:gd name="connsiteX85" fmla="*/ 4815064 w 4992864"/>
              <a:gd name="connsiteY85" fmla="*/ 4186237 h 6858000"/>
              <a:gd name="connsiteX86" fmla="*/ 4824589 w 4992864"/>
              <a:gd name="connsiteY86" fmla="*/ 4244975 h 6858000"/>
              <a:gd name="connsiteX87" fmla="*/ 4834114 w 4992864"/>
              <a:gd name="connsiteY87" fmla="*/ 4297362 h 6858000"/>
              <a:gd name="connsiteX88" fmla="*/ 4848401 w 4992864"/>
              <a:gd name="connsiteY88" fmla="*/ 4343400 h 6858000"/>
              <a:gd name="connsiteX89" fmla="*/ 4865864 w 4992864"/>
              <a:gd name="connsiteY89" fmla="*/ 4386262 h 6858000"/>
              <a:gd name="connsiteX90" fmla="*/ 4883326 w 4992864"/>
              <a:gd name="connsiteY90" fmla="*/ 4424362 h 6858000"/>
              <a:gd name="connsiteX91" fmla="*/ 4921426 w 4992864"/>
              <a:gd name="connsiteY91" fmla="*/ 4498975 h 6858000"/>
              <a:gd name="connsiteX92" fmla="*/ 4940476 w 4992864"/>
              <a:gd name="connsiteY92" fmla="*/ 4537075 h 6858000"/>
              <a:gd name="connsiteX93" fmla="*/ 4956351 w 4992864"/>
              <a:gd name="connsiteY93" fmla="*/ 4579937 h 6858000"/>
              <a:gd name="connsiteX94" fmla="*/ 4970639 w 4992864"/>
              <a:gd name="connsiteY94" fmla="*/ 4625975 h 6858000"/>
              <a:gd name="connsiteX95" fmla="*/ 4981751 w 4992864"/>
              <a:gd name="connsiteY95" fmla="*/ 4678362 h 6858000"/>
              <a:gd name="connsiteX96" fmla="*/ 4989689 w 4992864"/>
              <a:gd name="connsiteY96" fmla="*/ 4738687 h 6858000"/>
              <a:gd name="connsiteX97" fmla="*/ 4992864 w 4992864"/>
              <a:gd name="connsiteY97" fmla="*/ 4806950 h 6858000"/>
              <a:gd name="connsiteX98" fmla="*/ 4989689 w 4992864"/>
              <a:gd name="connsiteY98" fmla="*/ 4875212 h 6858000"/>
              <a:gd name="connsiteX99" fmla="*/ 4981751 w 4992864"/>
              <a:gd name="connsiteY99" fmla="*/ 4935537 h 6858000"/>
              <a:gd name="connsiteX100" fmla="*/ 4970639 w 4992864"/>
              <a:gd name="connsiteY100" fmla="*/ 4987925 h 6858000"/>
              <a:gd name="connsiteX101" fmla="*/ 4956351 w 4992864"/>
              <a:gd name="connsiteY101" fmla="*/ 5033962 h 6858000"/>
              <a:gd name="connsiteX102" fmla="*/ 4940476 w 4992864"/>
              <a:gd name="connsiteY102" fmla="*/ 5075237 h 6858000"/>
              <a:gd name="connsiteX103" fmla="*/ 4921426 w 4992864"/>
              <a:gd name="connsiteY103" fmla="*/ 5114925 h 6858000"/>
              <a:gd name="connsiteX104" fmla="*/ 4902376 w 4992864"/>
              <a:gd name="connsiteY104" fmla="*/ 5149850 h 6858000"/>
              <a:gd name="connsiteX105" fmla="*/ 4883326 w 4992864"/>
              <a:gd name="connsiteY105" fmla="*/ 5186362 h 6858000"/>
              <a:gd name="connsiteX106" fmla="*/ 4865864 w 4992864"/>
              <a:gd name="connsiteY106" fmla="*/ 5226050 h 6858000"/>
              <a:gd name="connsiteX107" fmla="*/ 4848401 w 4992864"/>
              <a:gd name="connsiteY107" fmla="*/ 5268912 h 6858000"/>
              <a:gd name="connsiteX108" fmla="*/ 4834114 w 4992864"/>
              <a:gd name="connsiteY108" fmla="*/ 5313362 h 6858000"/>
              <a:gd name="connsiteX109" fmla="*/ 4824589 w 4992864"/>
              <a:gd name="connsiteY109" fmla="*/ 5365750 h 6858000"/>
              <a:gd name="connsiteX110" fmla="*/ 4815064 w 4992864"/>
              <a:gd name="connsiteY110" fmla="*/ 5426075 h 6858000"/>
              <a:gd name="connsiteX111" fmla="*/ 4813476 w 4992864"/>
              <a:gd name="connsiteY111" fmla="*/ 5494337 h 6858000"/>
              <a:gd name="connsiteX112" fmla="*/ 4815064 w 4992864"/>
              <a:gd name="connsiteY112" fmla="*/ 5562600 h 6858000"/>
              <a:gd name="connsiteX113" fmla="*/ 4824589 w 4992864"/>
              <a:gd name="connsiteY113" fmla="*/ 5622925 h 6858000"/>
              <a:gd name="connsiteX114" fmla="*/ 4834114 w 4992864"/>
              <a:gd name="connsiteY114" fmla="*/ 5675312 h 6858000"/>
              <a:gd name="connsiteX115" fmla="*/ 4848401 w 4992864"/>
              <a:gd name="connsiteY115" fmla="*/ 5721350 h 6858000"/>
              <a:gd name="connsiteX116" fmla="*/ 4865864 w 4992864"/>
              <a:gd name="connsiteY116" fmla="*/ 5762625 h 6858000"/>
              <a:gd name="connsiteX117" fmla="*/ 4883326 w 4992864"/>
              <a:gd name="connsiteY117" fmla="*/ 5802312 h 6858000"/>
              <a:gd name="connsiteX118" fmla="*/ 4902376 w 4992864"/>
              <a:gd name="connsiteY118" fmla="*/ 5840412 h 6858000"/>
              <a:gd name="connsiteX119" fmla="*/ 4921426 w 4992864"/>
              <a:gd name="connsiteY119" fmla="*/ 5876925 h 6858000"/>
              <a:gd name="connsiteX120" fmla="*/ 4940476 w 4992864"/>
              <a:gd name="connsiteY120" fmla="*/ 5915025 h 6858000"/>
              <a:gd name="connsiteX121" fmla="*/ 4956351 w 4992864"/>
              <a:gd name="connsiteY121" fmla="*/ 5956300 h 6858000"/>
              <a:gd name="connsiteX122" fmla="*/ 4970639 w 4992864"/>
              <a:gd name="connsiteY122" fmla="*/ 6003925 h 6858000"/>
              <a:gd name="connsiteX123" fmla="*/ 4981751 w 4992864"/>
              <a:gd name="connsiteY123" fmla="*/ 6056312 h 6858000"/>
              <a:gd name="connsiteX124" fmla="*/ 4989689 w 4992864"/>
              <a:gd name="connsiteY124" fmla="*/ 6113462 h 6858000"/>
              <a:gd name="connsiteX125" fmla="*/ 4992864 w 4992864"/>
              <a:gd name="connsiteY125" fmla="*/ 6183312 h 6858000"/>
              <a:gd name="connsiteX126" fmla="*/ 4989689 w 4992864"/>
              <a:gd name="connsiteY126" fmla="*/ 6251575 h 6858000"/>
              <a:gd name="connsiteX127" fmla="*/ 4981751 w 4992864"/>
              <a:gd name="connsiteY127" fmla="*/ 6311900 h 6858000"/>
              <a:gd name="connsiteX128" fmla="*/ 4970639 w 4992864"/>
              <a:gd name="connsiteY128" fmla="*/ 6361112 h 6858000"/>
              <a:gd name="connsiteX129" fmla="*/ 4956351 w 4992864"/>
              <a:gd name="connsiteY129" fmla="*/ 6407150 h 6858000"/>
              <a:gd name="connsiteX130" fmla="*/ 4940476 w 4992864"/>
              <a:gd name="connsiteY130" fmla="*/ 6448425 h 6858000"/>
              <a:gd name="connsiteX131" fmla="*/ 4923014 w 4992864"/>
              <a:gd name="connsiteY131" fmla="*/ 6488112 h 6858000"/>
              <a:gd name="connsiteX132" fmla="*/ 4905551 w 4992864"/>
              <a:gd name="connsiteY132" fmla="*/ 6523037 h 6858000"/>
              <a:gd name="connsiteX133" fmla="*/ 4886501 w 4992864"/>
              <a:gd name="connsiteY133" fmla="*/ 6561137 h 6858000"/>
              <a:gd name="connsiteX134" fmla="*/ 4867451 w 4992864"/>
              <a:gd name="connsiteY134" fmla="*/ 6597650 h 6858000"/>
              <a:gd name="connsiteX135" fmla="*/ 4851576 w 4992864"/>
              <a:gd name="connsiteY135" fmla="*/ 6640512 h 6858000"/>
              <a:gd name="connsiteX136" fmla="*/ 4835701 w 4992864"/>
              <a:gd name="connsiteY136" fmla="*/ 6683375 h 6858000"/>
              <a:gd name="connsiteX137" fmla="*/ 4826176 w 4992864"/>
              <a:gd name="connsiteY137" fmla="*/ 6735762 h 6858000"/>
              <a:gd name="connsiteX138" fmla="*/ 4818239 w 4992864"/>
              <a:gd name="connsiteY138" fmla="*/ 6791325 h 6858000"/>
              <a:gd name="connsiteX139" fmla="*/ 4813476 w 4992864"/>
              <a:gd name="connsiteY139" fmla="*/ 6858000 h 6858000"/>
              <a:gd name="connsiteX140" fmla="*/ 0 w 499286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992864" h="6858000">
                <a:moveTo>
                  <a:pt x="0" y="0"/>
                </a:moveTo>
                <a:lnTo>
                  <a:pt x="4813476" y="0"/>
                </a:lnTo>
                <a:lnTo>
                  <a:pt x="4818239" y="66675"/>
                </a:lnTo>
                <a:lnTo>
                  <a:pt x="4826176" y="122237"/>
                </a:lnTo>
                <a:lnTo>
                  <a:pt x="4835701" y="174625"/>
                </a:lnTo>
                <a:lnTo>
                  <a:pt x="4851576" y="217487"/>
                </a:lnTo>
                <a:lnTo>
                  <a:pt x="4867451" y="260350"/>
                </a:lnTo>
                <a:lnTo>
                  <a:pt x="4886501" y="296862"/>
                </a:lnTo>
                <a:lnTo>
                  <a:pt x="4905551" y="334962"/>
                </a:lnTo>
                <a:lnTo>
                  <a:pt x="4923014" y="369887"/>
                </a:lnTo>
                <a:lnTo>
                  <a:pt x="4940476" y="409575"/>
                </a:lnTo>
                <a:lnTo>
                  <a:pt x="4956351" y="450850"/>
                </a:lnTo>
                <a:lnTo>
                  <a:pt x="4970639" y="496887"/>
                </a:lnTo>
                <a:lnTo>
                  <a:pt x="4981751" y="546100"/>
                </a:lnTo>
                <a:lnTo>
                  <a:pt x="4989689" y="606425"/>
                </a:lnTo>
                <a:lnTo>
                  <a:pt x="4992864" y="673100"/>
                </a:lnTo>
                <a:lnTo>
                  <a:pt x="4989689" y="744537"/>
                </a:lnTo>
                <a:lnTo>
                  <a:pt x="4981751" y="801687"/>
                </a:lnTo>
                <a:lnTo>
                  <a:pt x="4970639" y="854075"/>
                </a:lnTo>
                <a:lnTo>
                  <a:pt x="4956351" y="901700"/>
                </a:lnTo>
                <a:lnTo>
                  <a:pt x="4940476" y="942975"/>
                </a:lnTo>
                <a:lnTo>
                  <a:pt x="4921426" y="981075"/>
                </a:lnTo>
                <a:lnTo>
                  <a:pt x="4902376" y="1017587"/>
                </a:lnTo>
                <a:lnTo>
                  <a:pt x="4883326" y="1055687"/>
                </a:lnTo>
                <a:lnTo>
                  <a:pt x="4865864" y="1095375"/>
                </a:lnTo>
                <a:lnTo>
                  <a:pt x="4848401" y="1136650"/>
                </a:lnTo>
                <a:lnTo>
                  <a:pt x="4834114" y="1182687"/>
                </a:lnTo>
                <a:lnTo>
                  <a:pt x="4824589" y="1235075"/>
                </a:lnTo>
                <a:lnTo>
                  <a:pt x="4815064" y="1295400"/>
                </a:lnTo>
                <a:lnTo>
                  <a:pt x="4813476" y="1363662"/>
                </a:lnTo>
                <a:lnTo>
                  <a:pt x="4815064" y="1431925"/>
                </a:lnTo>
                <a:lnTo>
                  <a:pt x="4824589" y="1492250"/>
                </a:lnTo>
                <a:lnTo>
                  <a:pt x="4834114" y="1544637"/>
                </a:lnTo>
                <a:lnTo>
                  <a:pt x="4848401" y="1589087"/>
                </a:lnTo>
                <a:lnTo>
                  <a:pt x="4865864" y="1631950"/>
                </a:lnTo>
                <a:lnTo>
                  <a:pt x="4883326" y="1671637"/>
                </a:lnTo>
                <a:lnTo>
                  <a:pt x="4902376" y="1708150"/>
                </a:lnTo>
                <a:lnTo>
                  <a:pt x="4921426" y="1743075"/>
                </a:lnTo>
                <a:lnTo>
                  <a:pt x="4940476" y="1782762"/>
                </a:lnTo>
                <a:lnTo>
                  <a:pt x="4956351" y="1824037"/>
                </a:lnTo>
                <a:lnTo>
                  <a:pt x="4970639" y="1870075"/>
                </a:lnTo>
                <a:lnTo>
                  <a:pt x="4981751" y="1922462"/>
                </a:lnTo>
                <a:lnTo>
                  <a:pt x="4989689" y="1982787"/>
                </a:lnTo>
                <a:lnTo>
                  <a:pt x="4992864" y="2051050"/>
                </a:lnTo>
                <a:lnTo>
                  <a:pt x="4989689" y="2119312"/>
                </a:lnTo>
                <a:lnTo>
                  <a:pt x="4981751" y="2179637"/>
                </a:lnTo>
                <a:lnTo>
                  <a:pt x="4970639" y="2232025"/>
                </a:lnTo>
                <a:lnTo>
                  <a:pt x="4956351" y="2278062"/>
                </a:lnTo>
                <a:lnTo>
                  <a:pt x="4940476" y="2319337"/>
                </a:lnTo>
                <a:lnTo>
                  <a:pt x="4921426" y="2359025"/>
                </a:lnTo>
                <a:lnTo>
                  <a:pt x="4902376" y="2395537"/>
                </a:lnTo>
                <a:lnTo>
                  <a:pt x="4883326" y="2433637"/>
                </a:lnTo>
                <a:lnTo>
                  <a:pt x="4865864" y="2471737"/>
                </a:lnTo>
                <a:lnTo>
                  <a:pt x="4848401" y="2513012"/>
                </a:lnTo>
                <a:lnTo>
                  <a:pt x="4834114" y="2560637"/>
                </a:lnTo>
                <a:lnTo>
                  <a:pt x="4824589" y="2613025"/>
                </a:lnTo>
                <a:lnTo>
                  <a:pt x="4815064" y="2671762"/>
                </a:lnTo>
                <a:lnTo>
                  <a:pt x="4813476" y="2741612"/>
                </a:lnTo>
                <a:lnTo>
                  <a:pt x="4815064" y="2809875"/>
                </a:lnTo>
                <a:lnTo>
                  <a:pt x="4824589" y="2868612"/>
                </a:lnTo>
                <a:lnTo>
                  <a:pt x="4834114" y="2922587"/>
                </a:lnTo>
                <a:lnTo>
                  <a:pt x="4848401" y="2967037"/>
                </a:lnTo>
                <a:lnTo>
                  <a:pt x="4865864" y="3009900"/>
                </a:lnTo>
                <a:lnTo>
                  <a:pt x="4883326" y="3046412"/>
                </a:lnTo>
                <a:lnTo>
                  <a:pt x="4902376" y="3084512"/>
                </a:lnTo>
                <a:lnTo>
                  <a:pt x="4921426" y="3121025"/>
                </a:lnTo>
                <a:lnTo>
                  <a:pt x="4940476" y="3160712"/>
                </a:lnTo>
                <a:lnTo>
                  <a:pt x="4956351" y="3201987"/>
                </a:lnTo>
                <a:lnTo>
                  <a:pt x="4970639" y="3248025"/>
                </a:lnTo>
                <a:lnTo>
                  <a:pt x="4981751" y="3300412"/>
                </a:lnTo>
                <a:lnTo>
                  <a:pt x="4989689" y="3360737"/>
                </a:lnTo>
                <a:lnTo>
                  <a:pt x="4992864" y="3427412"/>
                </a:lnTo>
                <a:lnTo>
                  <a:pt x="4989689" y="3497262"/>
                </a:lnTo>
                <a:lnTo>
                  <a:pt x="4981751" y="3557587"/>
                </a:lnTo>
                <a:lnTo>
                  <a:pt x="4970639" y="3609975"/>
                </a:lnTo>
                <a:lnTo>
                  <a:pt x="4956351" y="3656012"/>
                </a:lnTo>
                <a:lnTo>
                  <a:pt x="4940476" y="3697287"/>
                </a:lnTo>
                <a:lnTo>
                  <a:pt x="4921426" y="3736975"/>
                </a:lnTo>
                <a:lnTo>
                  <a:pt x="4883326" y="3811587"/>
                </a:lnTo>
                <a:lnTo>
                  <a:pt x="4865864" y="3848100"/>
                </a:lnTo>
                <a:lnTo>
                  <a:pt x="4848401" y="3890962"/>
                </a:lnTo>
                <a:lnTo>
                  <a:pt x="4834114" y="3935412"/>
                </a:lnTo>
                <a:lnTo>
                  <a:pt x="4824589" y="3987800"/>
                </a:lnTo>
                <a:lnTo>
                  <a:pt x="4815064" y="4048125"/>
                </a:lnTo>
                <a:lnTo>
                  <a:pt x="4813476" y="4116387"/>
                </a:lnTo>
                <a:lnTo>
                  <a:pt x="4815064" y="4186237"/>
                </a:lnTo>
                <a:lnTo>
                  <a:pt x="4824589" y="4244975"/>
                </a:lnTo>
                <a:lnTo>
                  <a:pt x="4834114" y="4297362"/>
                </a:lnTo>
                <a:lnTo>
                  <a:pt x="4848401" y="4343400"/>
                </a:lnTo>
                <a:lnTo>
                  <a:pt x="4865864" y="4386262"/>
                </a:lnTo>
                <a:lnTo>
                  <a:pt x="4883326" y="4424362"/>
                </a:lnTo>
                <a:lnTo>
                  <a:pt x="4921426" y="4498975"/>
                </a:lnTo>
                <a:lnTo>
                  <a:pt x="4940476" y="4537075"/>
                </a:lnTo>
                <a:lnTo>
                  <a:pt x="4956351" y="4579937"/>
                </a:lnTo>
                <a:lnTo>
                  <a:pt x="4970639" y="4625975"/>
                </a:lnTo>
                <a:lnTo>
                  <a:pt x="4981751" y="4678362"/>
                </a:lnTo>
                <a:lnTo>
                  <a:pt x="4989689" y="4738687"/>
                </a:lnTo>
                <a:lnTo>
                  <a:pt x="4992864" y="4806950"/>
                </a:lnTo>
                <a:lnTo>
                  <a:pt x="4989689" y="4875212"/>
                </a:lnTo>
                <a:lnTo>
                  <a:pt x="4981751" y="4935537"/>
                </a:lnTo>
                <a:lnTo>
                  <a:pt x="4970639" y="4987925"/>
                </a:lnTo>
                <a:lnTo>
                  <a:pt x="4956351" y="5033962"/>
                </a:lnTo>
                <a:lnTo>
                  <a:pt x="4940476" y="5075237"/>
                </a:lnTo>
                <a:lnTo>
                  <a:pt x="4921426" y="5114925"/>
                </a:lnTo>
                <a:lnTo>
                  <a:pt x="4902376" y="5149850"/>
                </a:lnTo>
                <a:lnTo>
                  <a:pt x="4883326" y="5186362"/>
                </a:lnTo>
                <a:lnTo>
                  <a:pt x="4865864" y="5226050"/>
                </a:lnTo>
                <a:lnTo>
                  <a:pt x="4848401" y="5268912"/>
                </a:lnTo>
                <a:lnTo>
                  <a:pt x="4834114" y="5313362"/>
                </a:lnTo>
                <a:lnTo>
                  <a:pt x="4824589" y="5365750"/>
                </a:lnTo>
                <a:lnTo>
                  <a:pt x="4815064" y="5426075"/>
                </a:lnTo>
                <a:lnTo>
                  <a:pt x="4813476" y="5494337"/>
                </a:lnTo>
                <a:lnTo>
                  <a:pt x="4815064" y="5562600"/>
                </a:lnTo>
                <a:lnTo>
                  <a:pt x="4824589" y="5622925"/>
                </a:lnTo>
                <a:lnTo>
                  <a:pt x="4834114" y="5675312"/>
                </a:lnTo>
                <a:lnTo>
                  <a:pt x="4848401" y="5721350"/>
                </a:lnTo>
                <a:lnTo>
                  <a:pt x="4865864" y="5762625"/>
                </a:lnTo>
                <a:lnTo>
                  <a:pt x="4883326" y="5802312"/>
                </a:lnTo>
                <a:lnTo>
                  <a:pt x="4902376" y="5840412"/>
                </a:lnTo>
                <a:lnTo>
                  <a:pt x="4921426" y="5876925"/>
                </a:lnTo>
                <a:lnTo>
                  <a:pt x="4940476" y="5915025"/>
                </a:lnTo>
                <a:lnTo>
                  <a:pt x="4956351" y="5956300"/>
                </a:lnTo>
                <a:lnTo>
                  <a:pt x="4970639" y="6003925"/>
                </a:lnTo>
                <a:lnTo>
                  <a:pt x="4981751" y="6056312"/>
                </a:lnTo>
                <a:lnTo>
                  <a:pt x="4989689" y="6113462"/>
                </a:lnTo>
                <a:lnTo>
                  <a:pt x="4992864" y="6183312"/>
                </a:lnTo>
                <a:lnTo>
                  <a:pt x="4989689" y="6251575"/>
                </a:lnTo>
                <a:lnTo>
                  <a:pt x="4981751" y="6311900"/>
                </a:lnTo>
                <a:lnTo>
                  <a:pt x="4970639" y="6361112"/>
                </a:lnTo>
                <a:lnTo>
                  <a:pt x="4956351" y="6407150"/>
                </a:lnTo>
                <a:lnTo>
                  <a:pt x="4940476" y="6448425"/>
                </a:lnTo>
                <a:lnTo>
                  <a:pt x="4923014" y="6488112"/>
                </a:lnTo>
                <a:lnTo>
                  <a:pt x="4905551" y="6523037"/>
                </a:lnTo>
                <a:lnTo>
                  <a:pt x="4886501" y="6561137"/>
                </a:lnTo>
                <a:lnTo>
                  <a:pt x="4867451" y="6597650"/>
                </a:lnTo>
                <a:lnTo>
                  <a:pt x="4851576" y="6640512"/>
                </a:lnTo>
                <a:lnTo>
                  <a:pt x="4835701" y="6683375"/>
                </a:lnTo>
                <a:lnTo>
                  <a:pt x="4826176" y="6735762"/>
                </a:lnTo>
                <a:lnTo>
                  <a:pt x="4818239" y="6791325"/>
                </a:lnTo>
                <a:lnTo>
                  <a:pt x="4813476" y="6858000"/>
                </a:lnTo>
                <a:lnTo>
                  <a:pt x="0" y="6858000"/>
                </a:lnTo>
                <a:close/>
              </a:path>
            </a:pathLst>
          </a:custGeom>
          <a:solidFill>
            <a:schemeClr val="bg1"/>
          </a:solidFill>
          <a:ln w="0">
            <a:noFill/>
            <a:prstDash val="solid"/>
            <a:round/>
            <a:headEnd/>
            <a:tailEnd/>
          </a:ln>
        </p:spPr>
      </p:sp>
      <p:pic>
        <p:nvPicPr>
          <p:cNvPr id="6" name="Plassholder for innhold 5" descr="Spørsmålstegn for Merket med heldekkende fyll">
            <a:extLst>
              <a:ext uri="{FF2B5EF4-FFF2-40B4-BE49-F238E27FC236}">
                <a16:creationId xmlns:a16="http://schemas.microsoft.com/office/drawing/2014/main" id="{1B0E0DFA-840D-4BA4-88BD-7E525D7D79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86145" y="630936"/>
            <a:ext cx="4219459" cy="4219459"/>
          </a:xfrm>
          <a:prstGeom prst="rect">
            <a:avLst/>
          </a:prstGeom>
        </p:spPr>
      </p:pic>
    </p:spTree>
    <p:extLst>
      <p:ext uri="{BB962C8B-B14F-4D97-AF65-F5344CB8AC3E}">
        <p14:creationId xmlns:p14="http://schemas.microsoft.com/office/powerpoint/2010/main" val="950137256"/>
      </p:ext>
    </p:extLst>
  </p:cSld>
  <p:clrMapOvr>
    <a:masterClrMapping/>
  </p:clrMapOvr>
</p:sld>
</file>

<file path=ppt/theme/theme1.xml><?xml version="1.0" encoding="utf-8"?>
<a:theme xmlns:a="http://schemas.openxmlformats.org/drawingml/2006/main" name="Kort">
  <a:themeElements>
    <a:clrScheme name="Rødfiolet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Kor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or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TM10001106[[fn=Kort]]</Template>
  <TotalTime>182</TotalTime>
  <Words>1906</Words>
  <Application>Microsoft Office PowerPoint</Application>
  <PresentationFormat>Widescreen</PresentationFormat>
  <Paragraphs>104</Paragraphs>
  <Slides>11</Slides>
  <Notes>10</Notes>
  <HiddenSlides>0</HiddenSlides>
  <MMClips>2</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11</vt:i4>
      </vt:variant>
    </vt:vector>
  </HeadingPairs>
  <TitlesOfParts>
    <vt:vector size="18" baseType="lpstr">
      <vt:lpstr>Arial</vt:lpstr>
      <vt:lpstr>Calibri</vt:lpstr>
      <vt:lpstr>Gill Sans MT</vt:lpstr>
      <vt:lpstr>Impact</vt:lpstr>
      <vt:lpstr>Museo-slab-500</vt:lpstr>
      <vt:lpstr>PT Sans</vt:lpstr>
      <vt:lpstr>Kort</vt:lpstr>
      <vt:lpstr>Sex</vt:lpstr>
      <vt:lpstr>lÆRINGSMÅL</vt:lpstr>
      <vt:lpstr>PowerPoint-presentasjon</vt:lpstr>
      <vt:lpstr>Gud  liker sex!</vt:lpstr>
      <vt:lpstr>PowerPoint-presentasjon</vt:lpstr>
      <vt:lpstr>Sex: Guds gave</vt:lpstr>
      <vt:lpstr>PowerPoint-presentasjon</vt:lpstr>
      <vt:lpstr>SNAKK SAMMEN</vt:lpstr>
      <vt:lpstr>Hva  er  kroppens største sexorgan?</vt:lpstr>
      <vt:lpstr>Sex I hjernen</vt:lpstr>
      <vt:lpstr>SNAKK SAMMEN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dc:title>
  <dc:creator>Britt-Ellen Skregelid Birkeland</dc:creator>
  <cp:lastModifiedBy>Britt-Ellen Skregelid Birkeland</cp:lastModifiedBy>
  <cp:revision>1</cp:revision>
  <dcterms:created xsi:type="dcterms:W3CDTF">2021-02-02T11:27:29Z</dcterms:created>
  <dcterms:modified xsi:type="dcterms:W3CDTF">2021-02-04T09:55:15Z</dcterms:modified>
</cp:coreProperties>
</file>