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36B245-ED75-464F-BDED-9004E8F7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4B07E-08A9-468C-88AA-F68E952652CA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EF3D59-DFC3-4FE8-8894-7E52E09C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2541A5-93BF-4F37-B38E-CB709860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A59E4-1257-4E26-BF38-1F31181180E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8776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3EF0B4-6F53-49D2-B510-8B5B24F9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8E249-722F-410A-82B9-A5DA90F569A9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119A4C-2594-4D6E-B76A-DE9069F3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3A8A5B-6059-465C-A970-23AA5CCB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AAEC2-1808-4532-97F0-2FDC31E8D0E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207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6D5BD8-FFF2-4F72-B6D9-48ED0E1F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D234A-A6CB-491E-BDB1-1A7029059CEE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C59103-F1CB-4EA3-A7AA-C591A9C4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C7A038-163D-4CD2-80C0-A6CF1677B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1DD84-0DC8-4644-B983-15A589770F8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6408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FFEDEE-F275-486F-8B0B-A608BA7CA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B6E7-9C13-43F6-BDF6-5DEA8B062852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512532-5CD7-402F-85BF-B803E2CD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0CE157-9387-403B-B496-9A37E824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80E83-479D-4330-A571-EDAA4251CEC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0495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EAA61A-D5C9-42C8-99D1-A0D906B2A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E4354-548B-4377-9156-E37CA8BDF4BB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7E826-E5BD-40B7-914D-85DB5B8A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66C1FB-73BE-4DF1-8E37-524106991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24506-3333-4F76-AA02-1C7EEE3C2E1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1151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24C76095-79CF-462D-967F-99688EDD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37BF1-3DF8-4C45-A744-196865D9D2D0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AFD18951-3B0C-47A2-8338-B4B17714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A7E9827F-6AA2-4486-8F44-0D3D819A5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97E19-D03D-42B8-A844-98783E65C83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6918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>
            <a:extLst>
              <a:ext uri="{FF2B5EF4-FFF2-40B4-BE49-F238E27FC236}">
                <a16:creationId xmlns:a16="http://schemas.microsoft.com/office/drawing/2014/main" id="{8474CB84-F092-4861-ADF8-EDE3102B1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8F5D2-263C-4F23-92AF-F6890CED5DC1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0FE7D7EE-2958-47FB-9F5B-8B9DB9F3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290B7ED8-A5E9-4E62-AE7D-02D167AF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1A89C-69DD-4888-B5DF-55E52CBCC61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7455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>
            <a:extLst>
              <a:ext uri="{FF2B5EF4-FFF2-40B4-BE49-F238E27FC236}">
                <a16:creationId xmlns:a16="http://schemas.microsoft.com/office/drawing/2014/main" id="{ACE0B982-27E2-46AA-B5BA-10CD8EC1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BFED1-B9D7-4C58-91A2-D03A78E1B437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4" name="Plassholder for bunntekst 4">
            <a:extLst>
              <a:ext uri="{FF2B5EF4-FFF2-40B4-BE49-F238E27FC236}">
                <a16:creationId xmlns:a16="http://schemas.microsoft.com/office/drawing/2014/main" id="{CB30F559-B3FF-48FA-BE1D-D2C218BAA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>
            <a:extLst>
              <a:ext uri="{FF2B5EF4-FFF2-40B4-BE49-F238E27FC236}">
                <a16:creationId xmlns:a16="http://schemas.microsoft.com/office/drawing/2014/main" id="{678BCA17-34BA-4C4A-A7FB-911D4FC5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66083-F5AD-4057-8EBA-7541FAC2531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4463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>
            <a:extLst>
              <a:ext uri="{FF2B5EF4-FFF2-40B4-BE49-F238E27FC236}">
                <a16:creationId xmlns:a16="http://schemas.microsoft.com/office/drawing/2014/main" id="{826ED312-9E92-4FE9-9530-F8B74D42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0231B-914B-4404-9BEF-A466282D0E82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3" name="Plassholder for bunntekst 4">
            <a:extLst>
              <a:ext uri="{FF2B5EF4-FFF2-40B4-BE49-F238E27FC236}">
                <a16:creationId xmlns:a16="http://schemas.microsoft.com/office/drawing/2014/main" id="{2771186E-600F-4871-91D3-CA317155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:a16="http://schemas.microsoft.com/office/drawing/2014/main" id="{8A166798-256B-4943-9540-557887CB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48BCB-40E4-413E-858E-483E512B3AE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3502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E65B2623-65FA-4986-90C8-48087242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C0E35-B06B-40BB-878C-AAF23E746D28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DA17F2D2-A4CB-44CA-9CB5-0E060267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34676AC8-A670-4ED0-88B3-00FAA016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12A09-CD67-46F2-B264-4EB2A38D516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6749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7C61B2D1-D9D7-42E3-A88C-3218D3AC2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90C2-4407-4966-913A-EFD92718DA62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1A2E071F-2682-475E-BEC8-5FEFD542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CF7CCFCE-71A5-405F-AFE1-173788FD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9B097-ACE8-40B9-A8FB-CD61BD5D3BB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8265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>
            <a:extLst>
              <a:ext uri="{FF2B5EF4-FFF2-40B4-BE49-F238E27FC236}">
                <a16:creationId xmlns:a16="http://schemas.microsoft.com/office/drawing/2014/main" id="{F4A0B3F2-3DE4-49AC-BD38-66F1B6251A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>
            <a:extLst>
              <a:ext uri="{FF2B5EF4-FFF2-40B4-BE49-F238E27FC236}">
                <a16:creationId xmlns:a16="http://schemas.microsoft.com/office/drawing/2014/main" id="{97950315-9ADE-4273-943E-C5A51FC365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97C38B-4325-4212-B6D7-677A8AE4F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474F42-AF05-4239-B264-1CA92C914535}" type="datetimeFigureOut">
              <a:rPr lang="nb-NO"/>
              <a:pPr>
                <a:defRPr/>
              </a:pPr>
              <a:t>07.04.2021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8DB867-B510-44AD-9F41-4262DFC3A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5D73E7-8DB5-4E03-A44E-DC43639C8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2972290-392D-49E2-8FCE-B63B211C6450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583A92-7AEB-439A-9FBF-561E14D5B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4245" y="404664"/>
            <a:ext cx="4286250" cy="6858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i="1" dirty="0"/>
              <a:t>«I min verden, når noe er for godt til å være sant, så er det akkurat det det er.»</a:t>
            </a:r>
            <a:br>
              <a:rPr lang="nb-NO" dirty="0"/>
            </a:br>
            <a:br>
              <a:rPr lang="nb-NO" dirty="0"/>
            </a:br>
            <a:r>
              <a:rPr lang="nb-NO" dirty="0"/>
              <a:t>	</a:t>
            </a:r>
            <a:r>
              <a:rPr lang="nb-NO" sz="3100" dirty="0"/>
              <a:t>Millie i </a:t>
            </a:r>
            <a:r>
              <a:rPr lang="nb-NO" sz="3100" i="1" dirty="0"/>
              <a:t>Jumper</a:t>
            </a:r>
            <a:br>
              <a:rPr lang="nb-NO" i="1" dirty="0"/>
            </a:br>
            <a:br>
              <a:rPr lang="nb-NO" i="1" dirty="0"/>
            </a:br>
            <a:r>
              <a:rPr lang="nb-NO" i="1" dirty="0"/>
              <a:t>		</a:t>
            </a:r>
            <a:r>
              <a:rPr lang="nb-NO" sz="2200" dirty="0"/>
              <a:t>FOTO: Filmweb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  <p:pic>
        <p:nvPicPr>
          <p:cNvPr id="2051" name="Bilde 3" descr="millie i jumper.jpg">
            <a:extLst>
              <a:ext uri="{FF2B5EF4-FFF2-40B4-BE49-F238E27FC236}">
                <a16:creationId xmlns:a16="http://schemas.microsoft.com/office/drawing/2014/main" id="{6C68FD79-39E2-4C3F-ADD2-55A547118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Skjermfremvisning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Office-tema</vt:lpstr>
      <vt:lpstr>«I min verden, når noe er for godt til å være sant, så er det akkurat det det er.»   Millie i Jumper    FOTO: Filmweb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«I min verden, når noe er for godt til å være sant, så er det akkurat det det er.»</dc:title>
  <dc:creator>Halldis Bjerkvik Volle</dc:creator>
  <cp:lastModifiedBy>Britt-Ellen Skregelid Birkeland</cp:lastModifiedBy>
  <cp:revision>4</cp:revision>
  <dcterms:created xsi:type="dcterms:W3CDTF">2010-02-05T11:31:02Z</dcterms:created>
  <dcterms:modified xsi:type="dcterms:W3CDTF">2021-04-07T17:42:07Z</dcterms:modified>
</cp:coreProperties>
</file>