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7" r:id="rId15"/>
    <p:sldId id="266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611" autoAdjust="0"/>
  </p:normalViewPr>
  <p:slideViewPr>
    <p:cSldViewPr snapToGrid="0">
      <p:cViewPr varScale="1">
        <p:scale>
          <a:sx n="89" d="100"/>
          <a:sy n="89" d="100"/>
        </p:scale>
        <p:origin x="13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A3378-061F-4522-A7A3-5E59C555FFD8}" type="datetimeFigureOut">
              <a:rPr lang="nb-NO" smtClean="0"/>
              <a:t>22.02.2022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7AC0-3DF3-4F32-8393-6EBA986327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37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Denne PPT bygger på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kap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i </a:t>
            </a: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 som bærer 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10.trinn (NLA Høgskolen) og er utarbeidet av Olav Sollid, skoleutvikler i KP-nett.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AC0-3DF3-4F32-8393-6EBA986327C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4062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Sakset fra </a:t>
            </a:r>
            <a:r>
              <a:rPr lang="nb-NO" b="0" i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overordnet del: Elevene </a:t>
            </a:r>
            <a:r>
              <a:rPr lang="nb-NO" b="0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skal kunne vurdere ulike kilder til kunnskap og tenke kritisk om hvordan kunnskap utvikles.</a:t>
            </a:r>
            <a:endParaRPr lang="nb-NO" dirty="0">
              <a:solidFill>
                <a:srgbClr val="00B050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AC0-3DF3-4F32-8393-6EBA986327C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5747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kan vi la elevene komme med forslag!</a:t>
            </a:r>
          </a:p>
          <a:p>
            <a:r>
              <a:rPr lang="nb-NO" dirty="0"/>
              <a:t>Tilleggsspørsmål: </a:t>
            </a:r>
          </a:p>
          <a:p>
            <a:r>
              <a:rPr lang="nb-NO" dirty="0"/>
              <a:t>Hvordan vet vi at det var kristne i Norge for over 1000 år siden?</a:t>
            </a:r>
          </a:p>
          <a:p>
            <a:r>
              <a:rPr lang="nb-NO" dirty="0"/>
              <a:t>Hvordan kom kristendommen til Norge?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AC0-3DF3-4F32-8393-6EBA986327C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171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Titus Flavius </a:t>
            </a:r>
            <a:r>
              <a:rPr lang="nb-NO" dirty="0" err="1"/>
              <a:t>Josefus</a:t>
            </a:r>
            <a:r>
              <a:rPr lang="nb-NO" dirty="0"/>
              <a:t> var en romersk historieskriver, som skrev et verk om jødenes historie. Han omtalte Jesus 2 ganger</a:t>
            </a:r>
          </a:p>
          <a:p>
            <a:r>
              <a:rPr lang="nb-NO" dirty="0"/>
              <a:t>Publius Cornelius Tacitus var også en romersk historieskriver som omtalte de kristne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AC0-3DF3-4F32-8393-6EBA986327C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7681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Kirkefedrene levde fra 100 – tallet til 700 – tallet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AC0-3DF3-4F32-8393-6EBA986327C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220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AC0-3DF3-4F32-8393-6EBA986327C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044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er funnet spor etter en kirkegård på </a:t>
            </a:r>
            <a:r>
              <a:rPr lang="nb-NO" dirty="0" err="1"/>
              <a:t>Veøya</a:t>
            </a:r>
            <a:r>
              <a:rPr lang="nb-NO" dirty="0"/>
              <a:t> i Romsdal. Ruinene stammer fra 900-tallet og kan være den eldste kirken i Norge. Den kan ha blitt bygget av Håkon den gode.</a:t>
            </a:r>
          </a:p>
          <a:p>
            <a:endParaRPr lang="nb-NO" dirty="0"/>
          </a:p>
          <a:p>
            <a:r>
              <a:rPr lang="nb-NO" dirty="0"/>
              <a:t>Vikingtidens graver har ulike skikker. De kristne tok ikke med seg mange ting i graven. Hedningene, eller de ikke-kristne, trodde de kunne få med seg gjenstander inn i det neste livet. Derfor kan vi finne mange smykker og lignende i slike graver.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AC0-3DF3-4F32-8393-6EBA986327C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7965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Mange mener i dag at det er en myte at middelalderne var mørk.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AC0-3DF3-4F32-8393-6EBA986327C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7735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Bjørn Are Davidsen, </a:t>
            </a:r>
            <a:r>
              <a:rPr lang="en-US" dirty="0" err="1"/>
              <a:t>redaktør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fagsjekk.no.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 </a:t>
            </a:r>
            <a:r>
              <a:rPr lang="en-US" dirty="0" err="1"/>
              <a:t>gjerne</a:t>
            </a:r>
            <a:r>
              <a:rPr lang="en-US" dirty="0"/>
              <a:t> </a:t>
            </a:r>
            <a:r>
              <a:rPr lang="en-US" dirty="0" err="1"/>
              <a:t>denne</a:t>
            </a:r>
            <a:r>
              <a:rPr lang="en-US" dirty="0"/>
              <a:t> </a:t>
            </a:r>
            <a:r>
              <a:rPr lang="en-US" dirty="0" err="1"/>
              <a:t>videoen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: www.</a:t>
            </a:r>
            <a:r>
              <a:rPr lang="nb-NO" dirty="0"/>
              <a:t>damaris-skole-grs.no/trodde-kristne-jorden-flat/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AC0-3DF3-4F32-8393-6EBA986327C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59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6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8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1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9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5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8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3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0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0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49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07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823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C10BD4-F3F8-4089-8DB0-71FB15FD9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4464914-E5DE-4994-809A-063ED30D1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9811" y="1161232"/>
            <a:ext cx="5291275" cy="1011517"/>
          </a:xfrm>
        </p:spPr>
        <p:txBody>
          <a:bodyPr anchor="b">
            <a:normAutofit/>
          </a:bodyPr>
          <a:lstStyle/>
          <a:p>
            <a:r>
              <a:rPr lang="nb-NO" dirty="0"/>
              <a:t>Kapittel 10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EF72F91-E3ED-45EC-83FB-2D183EDBB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7153" y="5022360"/>
            <a:ext cx="3694048" cy="1137107"/>
          </a:xfrm>
        </p:spPr>
        <p:txBody>
          <a:bodyPr anchor="b">
            <a:noAutofit/>
          </a:bodyPr>
          <a:lstStyle/>
          <a:p>
            <a:r>
              <a:rPr lang="nb-NO" sz="2400" dirty="0"/>
              <a:t>Kilder til kunnskap om kristendommen</a:t>
            </a:r>
          </a:p>
        </p:txBody>
      </p:sp>
      <p:pic>
        <p:nvPicPr>
          <p:cNvPr id="4" name="Bilde 3" descr="Et bilde som inneholder himmel, utendørs, bygning, kirke&#10;&#10;Automatisk generert beskrivelse">
            <a:extLst>
              <a:ext uri="{FF2B5EF4-FFF2-40B4-BE49-F238E27FC236}">
                <a16:creationId xmlns:a16="http://schemas.microsoft.com/office/drawing/2014/main" id="{CFBD17B7-1AF1-4487-A5C2-A56ED09D2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60" y="876301"/>
            <a:ext cx="3458718" cy="51816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76E355-DC49-4AFB-88DE-62B854B9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34000" y="4003443"/>
            <a:ext cx="0" cy="2054457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04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19D1D74-EFCC-4CF8-959D-4236B6D0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3" y="895440"/>
            <a:ext cx="4569407" cy="1560083"/>
          </a:xfrm>
        </p:spPr>
        <p:txBody>
          <a:bodyPr>
            <a:normAutofit/>
          </a:bodyPr>
          <a:lstStyle/>
          <a:p>
            <a:r>
              <a:rPr lang="nb-NO" dirty="0"/>
              <a:t>Sjekk kildene!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B9D337-F5FD-4836-AC39-A5C86BD81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33" y="2753546"/>
            <a:ext cx="3746928" cy="3402555"/>
          </a:xfrm>
        </p:spPr>
        <p:txBody>
          <a:bodyPr anchor="t">
            <a:normAutofit/>
          </a:bodyPr>
          <a:lstStyle/>
          <a:p>
            <a:r>
              <a:rPr lang="nb-NO" dirty="0"/>
              <a:t>Noen hevder at Middelalderen var mørk</a:t>
            </a:r>
          </a:p>
          <a:p>
            <a:endParaRPr lang="nb-NO" dirty="0"/>
          </a:p>
          <a:p>
            <a:r>
              <a:rPr lang="nb-NO" dirty="0"/>
              <a:t>ER DET RETT?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 descr="Et bilde som inneholder utendørs, tre, himmel, snø&#10;&#10;Automatisk generert beskrivelse">
            <a:extLst>
              <a:ext uri="{FF2B5EF4-FFF2-40B4-BE49-F238E27FC236}">
                <a16:creationId xmlns:a16="http://schemas.microsoft.com/office/drawing/2014/main" id="{A7D6E0A1-118F-4E2C-BDBB-EE011DD2E6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6" r="19938" b="2"/>
          <a:stretch/>
        </p:blipFill>
        <p:spPr>
          <a:xfrm>
            <a:off x="6096000" y="-16591"/>
            <a:ext cx="6107073" cy="6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0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2E085C4-377B-449E-8D39-7CF8B99B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3" y="895440"/>
            <a:ext cx="4569407" cy="1560083"/>
          </a:xfrm>
        </p:spPr>
        <p:txBody>
          <a:bodyPr>
            <a:normAutofit/>
          </a:bodyPr>
          <a:lstStyle/>
          <a:p>
            <a:r>
              <a:rPr lang="nb-NO" dirty="0"/>
              <a:t>Sjekk kildene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D624C1-90D5-4CDF-B089-E77B65A67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33" y="2753546"/>
            <a:ext cx="3746928" cy="3402555"/>
          </a:xfrm>
        </p:spPr>
        <p:txBody>
          <a:bodyPr anchor="t">
            <a:normAutofit/>
          </a:bodyPr>
          <a:lstStyle/>
          <a:p>
            <a:r>
              <a:rPr lang="nb-NO" dirty="0"/>
              <a:t>Noen hevder at kirken i middelalderen lærte at jorden er flat!</a:t>
            </a:r>
          </a:p>
          <a:p>
            <a:endParaRPr lang="nb-NO" dirty="0"/>
          </a:p>
          <a:p>
            <a:r>
              <a:rPr lang="nb-NO" dirty="0"/>
              <a:t>ER DET RETT?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731622C-E5DE-4D9C-AE31-5B77D2354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35" r="16296"/>
          <a:stretch/>
        </p:blipFill>
        <p:spPr>
          <a:xfrm>
            <a:off x="6096000" y="-16591"/>
            <a:ext cx="6107073" cy="6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1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698132C-544D-4A17-AB69-FC1EECC58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3" y="895440"/>
            <a:ext cx="4569407" cy="1560083"/>
          </a:xfrm>
        </p:spPr>
        <p:txBody>
          <a:bodyPr>
            <a:normAutofit/>
          </a:bodyPr>
          <a:lstStyle/>
          <a:p>
            <a:r>
              <a:rPr lang="nb-NO" dirty="0"/>
              <a:t>En myte!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E5BE6C-E768-4860-89DA-C36ADEEA9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33" y="2753546"/>
            <a:ext cx="3746928" cy="3402555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Det er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myte</a:t>
            </a:r>
            <a:r>
              <a:rPr lang="en-US" sz="2400" dirty="0"/>
              <a:t> at </a:t>
            </a:r>
            <a:r>
              <a:rPr lang="en-US" sz="2400" dirty="0" err="1"/>
              <a:t>kirken</a:t>
            </a:r>
            <a:r>
              <a:rPr lang="en-US" sz="2400" dirty="0"/>
              <a:t> </a:t>
            </a:r>
            <a:r>
              <a:rPr lang="en-US" sz="2400" dirty="0" err="1"/>
              <a:t>lærte</a:t>
            </a:r>
            <a:r>
              <a:rPr lang="en-US" sz="2400" dirty="0"/>
              <a:t> at </a:t>
            </a:r>
            <a:r>
              <a:rPr lang="en-US" sz="2400" dirty="0" err="1"/>
              <a:t>jorden</a:t>
            </a:r>
            <a:r>
              <a:rPr lang="en-US" sz="2400" dirty="0"/>
              <a:t> var flat!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Kirken</a:t>
            </a:r>
            <a:r>
              <a:rPr lang="en-US" sz="2400" dirty="0"/>
              <a:t> </a:t>
            </a:r>
            <a:r>
              <a:rPr lang="en-US" sz="2400" dirty="0" err="1"/>
              <a:t>visste</a:t>
            </a:r>
            <a:r>
              <a:rPr lang="en-US" sz="2400" dirty="0"/>
              <a:t> at </a:t>
            </a:r>
            <a:r>
              <a:rPr lang="en-US" sz="2400" dirty="0" err="1"/>
              <a:t>jorden</a:t>
            </a:r>
            <a:r>
              <a:rPr lang="en-US" sz="2400" dirty="0"/>
              <a:t> var </a:t>
            </a:r>
            <a:r>
              <a:rPr lang="en-US" sz="2400" dirty="0" err="1"/>
              <a:t>rund</a:t>
            </a:r>
            <a:r>
              <a:rPr lang="en-US" sz="2400" dirty="0"/>
              <a:t>, </a:t>
            </a:r>
            <a:r>
              <a:rPr lang="en-US" sz="2400" dirty="0" err="1"/>
              <a:t>noe</a:t>
            </a:r>
            <a:r>
              <a:rPr lang="en-US" sz="2400" dirty="0"/>
              <a:t> kunst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skriftlige</a:t>
            </a:r>
            <a:r>
              <a:rPr lang="en-US" sz="2400" dirty="0"/>
              <a:t> </a:t>
            </a:r>
            <a:r>
              <a:rPr lang="en-US" sz="2400" dirty="0" err="1"/>
              <a:t>kilder</a:t>
            </a:r>
            <a:r>
              <a:rPr lang="en-US" sz="2400" dirty="0"/>
              <a:t> </a:t>
            </a:r>
            <a:r>
              <a:rPr lang="en-US" sz="2400" dirty="0" err="1"/>
              <a:t>fra</a:t>
            </a:r>
            <a:r>
              <a:rPr lang="en-US" sz="2400" dirty="0"/>
              <a:t> </a:t>
            </a:r>
            <a:r>
              <a:rPr lang="en-US" sz="2400" dirty="0" err="1"/>
              <a:t>middelalderen</a:t>
            </a:r>
            <a:r>
              <a:rPr lang="en-US" sz="2400" dirty="0"/>
              <a:t> </a:t>
            </a:r>
            <a:r>
              <a:rPr lang="en-US" sz="2400" dirty="0" err="1"/>
              <a:t>viser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1500" i="1" dirty="0" err="1"/>
              <a:t>Bjørn</a:t>
            </a:r>
            <a:r>
              <a:rPr lang="en-US" sz="1500" i="1" dirty="0"/>
              <a:t> Are </a:t>
            </a:r>
            <a:r>
              <a:rPr lang="en-US" sz="1500" i="1" dirty="0" err="1"/>
              <a:t>Davidsen</a:t>
            </a:r>
            <a:r>
              <a:rPr lang="en-US" sz="1500" i="1" dirty="0"/>
              <a:t> </a:t>
            </a:r>
            <a:r>
              <a:rPr lang="en-US" sz="1500" i="1" dirty="0" err="1"/>
              <a:t>i</a:t>
            </a:r>
            <a:r>
              <a:rPr lang="en-US" sz="1500" i="1" dirty="0"/>
              <a:t> fagsjekk.no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DA0D77CE-B9E4-4EBB-B0C7-65153237F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1" r="31352" b="2"/>
          <a:stretch/>
        </p:blipFill>
        <p:spPr>
          <a:xfrm>
            <a:off x="6096000" y="-16591"/>
            <a:ext cx="6107073" cy="6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8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B35991-C502-49C9-996A-B2AC3982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Kompetansemålet!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46568C-69A2-4BE2-9E41-6ED5D6126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b="0" i="0" dirty="0">
                <a:solidFill>
                  <a:srgbClr val="70AD47"/>
                </a:solidFill>
                <a:effectLst/>
                <a:latin typeface="Calibri" panose="020F0502020204030204" pitchFamily="34" charset="0"/>
              </a:rPr>
              <a:t>- sammenligne og vurdere kritisk ulike kilder til kunnskap om kristendommen 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8281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48ED18-62FC-42EF-815A-7F2B5A48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Ulike kilder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809856-2E63-4F68-B7D9-6E022A03E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dirty="0"/>
              <a:t>Hvilke kilder har vi som kan gi oss kunnskap om kristendommen?</a:t>
            </a:r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28506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F8FEF4F-A288-4C6E-9B1A-6A9F24AE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707" y="895440"/>
            <a:ext cx="4554894" cy="2166415"/>
          </a:xfrm>
        </p:spPr>
        <p:txBody>
          <a:bodyPr>
            <a:normAutofit/>
          </a:bodyPr>
          <a:lstStyle/>
          <a:p>
            <a:r>
              <a:rPr lang="nb-NO" dirty="0"/>
              <a:t>Noen eksempler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715F7AD-6156-4BAB-AC76-8E02686D0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21" y="876301"/>
            <a:ext cx="5000657" cy="518202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6765" y="3429000"/>
            <a:ext cx="0" cy="2629328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563E07-67E2-450E-A178-545CE97F8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105" y="3429000"/>
            <a:ext cx="3754495" cy="2710139"/>
          </a:xfrm>
        </p:spPr>
        <p:txBody>
          <a:bodyPr anchor="b">
            <a:normAutofit/>
          </a:bodyPr>
          <a:lstStyle/>
          <a:p>
            <a:r>
              <a:rPr lang="nb-NO"/>
              <a:t>Bibelen</a:t>
            </a:r>
          </a:p>
          <a:p>
            <a:r>
              <a:rPr lang="nb-NO"/>
              <a:t>Andre skriftlige kilder</a:t>
            </a:r>
          </a:p>
          <a:p>
            <a:r>
              <a:rPr lang="nb-NO"/>
              <a:t>Gjenstander</a:t>
            </a:r>
          </a:p>
          <a:p>
            <a:r>
              <a:rPr lang="nb-NO"/>
              <a:t>Bygninger</a:t>
            </a:r>
          </a:p>
          <a:p>
            <a:r>
              <a:rPr lang="nb-NO"/>
              <a:t>Muntlige gjenfortellinger</a:t>
            </a:r>
          </a:p>
        </p:txBody>
      </p:sp>
    </p:spTree>
    <p:extLst>
      <p:ext uri="{BB962C8B-B14F-4D97-AF65-F5344CB8AC3E}">
        <p14:creationId xmlns:p14="http://schemas.microsoft.com/office/powerpoint/2010/main" val="141119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4093247-A43A-472A-AA59-B922409F4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707" y="895441"/>
            <a:ext cx="4554894" cy="933360"/>
          </a:xfrm>
        </p:spPr>
        <p:txBody>
          <a:bodyPr>
            <a:normAutofit/>
          </a:bodyPr>
          <a:lstStyle/>
          <a:p>
            <a:r>
              <a:rPr lang="nb-NO" dirty="0"/>
              <a:t>Bibelen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418A110-CE07-4399-AFA6-5A8A3A89A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989" y="876301"/>
            <a:ext cx="3886521" cy="518202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6765" y="3429000"/>
            <a:ext cx="0" cy="2629328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40A644-8A06-4607-9A4A-8B524ADB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499" y="2481943"/>
            <a:ext cx="4554892" cy="3415004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r>
              <a:rPr lang="nb-NO" sz="2400" dirty="0"/>
              <a:t>Bibelen er Guds Ord </a:t>
            </a:r>
          </a:p>
          <a:p>
            <a:pPr marL="0" indent="0">
              <a:buNone/>
            </a:pPr>
            <a:r>
              <a:rPr lang="nb-NO" sz="2400" dirty="0"/>
              <a:t>Den lærer oss sannheten om Gud, mennesket og livet</a:t>
            </a:r>
          </a:p>
          <a:p>
            <a:pPr marL="0" indent="0">
              <a:buNone/>
            </a:pPr>
            <a:r>
              <a:rPr lang="nb-NO" sz="2400" dirty="0"/>
              <a:t>Her finne vi den kristne lære</a:t>
            </a:r>
          </a:p>
          <a:p>
            <a:pPr marL="0" indent="0">
              <a:buNone/>
            </a:pPr>
            <a:r>
              <a:rPr lang="nb-NO" sz="2400" dirty="0"/>
              <a:t>Her leser vi om hvordan de første kristne levde</a:t>
            </a:r>
          </a:p>
        </p:txBody>
      </p:sp>
    </p:spTree>
    <p:extLst>
      <p:ext uri="{BB962C8B-B14F-4D97-AF65-F5344CB8AC3E}">
        <p14:creationId xmlns:p14="http://schemas.microsoft.com/office/powerpoint/2010/main" val="382067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3F054E9-62DD-4919-A8C2-E1E109BB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3" y="895440"/>
            <a:ext cx="4569407" cy="1560083"/>
          </a:xfrm>
        </p:spPr>
        <p:txBody>
          <a:bodyPr>
            <a:normAutofit/>
          </a:bodyPr>
          <a:lstStyle/>
          <a:p>
            <a:r>
              <a:rPr lang="nb-NO" sz="4100"/>
              <a:t>Andre skrifter som bekrefter Jesus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899B7B-7DDB-4B63-B95B-0D4BDF540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33" y="2753546"/>
            <a:ext cx="3746928" cy="340255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b-NO"/>
              <a:t>Josefus </a:t>
            </a:r>
            <a:r>
              <a:rPr lang="nb-NO" dirty="0"/>
              <a:t>omtalte Jesus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Tacitus omtalte Jesus</a:t>
            </a:r>
          </a:p>
        </p:txBody>
      </p:sp>
      <p:pic>
        <p:nvPicPr>
          <p:cNvPr id="4" name="Bilde 3" descr="Et bilde som inneholder gulv, tennis&#10;&#10;Automatisk generert beskrivelse">
            <a:extLst>
              <a:ext uri="{FF2B5EF4-FFF2-40B4-BE49-F238E27FC236}">
                <a16:creationId xmlns:a16="http://schemas.microsoft.com/office/drawing/2014/main" id="{3EDC0A65-33F8-4500-A704-17AD62FB6B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00" r="19304" b="2"/>
          <a:stretch/>
        </p:blipFill>
        <p:spPr>
          <a:xfrm>
            <a:off x="6096000" y="-16591"/>
            <a:ext cx="6107073" cy="6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8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5DF9837-496F-4AC0-9F6E-DE803615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3" y="895440"/>
            <a:ext cx="4569407" cy="1560083"/>
          </a:xfrm>
        </p:spPr>
        <p:txBody>
          <a:bodyPr>
            <a:normAutofit/>
          </a:bodyPr>
          <a:lstStyle/>
          <a:p>
            <a:r>
              <a:rPr lang="nb-NO" dirty="0"/>
              <a:t>Kirkefedrene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182835-1DAA-4011-BD38-6520BBBF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33" y="2753546"/>
            <a:ext cx="3746928" cy="340255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nb-NO" dirty="0"/>
              <a:t>Kirkefedrene; fra 100 – 700 tallet</a:t>
            </a:r>
          </a:p>
          <a:p>
            <a:pPr>
              <a:lnSpc>
                <a:spcPct val="110000"/>
              </a:lnSpc>
            </a:pPr>
            <a:r>
              <a:rPr lang="nb-NO" dirty="0"/>
              <a:t>Augustin regnes som den viktigste – han utformet læren om treenigheten</a:t>
            </a:r>
          </a:p>
          <a:p>
            <a:pPr>
              <a:lnSpc>
                <a:spcPct val="110000"/>
              </a:lnSpc>
            </a:pPr>
            <a:r>
              <a:rPr lang="nb-NO" dirty="0"/>
              <a:t>Kirkefedrene skrev bøker og brev, som lærer oss hvordan de kristne tenkte og lærte de første </a:t>
            </a:r>
            <a:r>
              <a:rPr lang="nb-NO" dirty="0" err="1"/>
              <a:t>urhundredene</a:t>
            </a:r>
            <a:endParaRPr lang="nb-NO" dirty="0"/>
          </a:p>
          <a:p>
            <a:pPr>
              <a:lnSpc>
                <a:spcPct val="110000"/>
              </a:lnSpc>
            </a:pPr>
            <a:endParaRPr lang="nb-NO" dirty="0"/>
          </a:p>
          <a:p>
            <a:pPr>
              <a:lnSpc>
                <a:spcPct val="110000"/>
              </a:lnSpc>
            </a:pPr>
            <a:endParaRPr lang="nb-NO" dirty="0"/>
          </a:p>
          <a:p>
            <a:pPr>
              <a:lnSpc>
                <a:spcPct val="110000"/>
              </a:lnSpc>
            </a:pPr>
            <a:endParaRPr lang="nb-NO" dirty="0"/>
          </a:p>
          <a:p>
            <a:pPr>
              <a:lnSpc>
                <a:spcPct val="110000"/>
              </a:lnSpc>
            </a:pPr>
            <a:endParaRPr lang="nb-NO" dirty="0"/>
          </a:p>
        </p:txBody>
      </p:sp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E5EC12A0-309A-4DE8-8577-F1E82C46E0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238" r="2" b="4911"/>
          <a:stretch/>
        </p:blipFill>
        <p:spPr>
          <a:xfrm>
            <a:off x="6096000" y="-16591"/>
            <a:ext cx="6107073" cy="6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8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14EB215-152F-4712-93D1-FE8FE3DB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3" y="895440"/>
            <a:ext cx="4569407" cy="1560083"/>
          </a:xfrm>
        </p:spPr>
        <p:txBody>
          <a:bodyPr>
            <a:normAutofit/>
          </a:bodyPr>
          <a:lstStyle/>
          <a:p>
            <a:r>
              <a:rPr lang="nb-NO" dirty="0"/>
              <a:t>Arkeologene finner spor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5BDACC-B187-4DC0-9EF0-2EC79DB75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33" y="2753546"/>
            <a:ext cx="3746928" cy="3402555"/>
          </a:xfrm>
        </p:spPr>
        <p:txBody>
          <a:bodyPr anchor="t">
            <a:normAutofit/>
          </a:bodyPr>
          <a:lstStyle/>
          <a:p>
            <a:r>
              <a:rPr lang="nb-NO" dirty="0"/>
              <a:t>De første kristne levde i områdene rundt Middelhavet</a:t>
            </a:r>
          </a:p>
          <a:p>
            <a:r>
              <a:rPr lang="nb-NO" dirty="0"/>
              <a:t>Her finner vi mange ruiner etter kirkebygg</a:t>
            </a:r>
          </a:p>
        </p:txBody>
      </p:sp>
      <p:pic>
        <p:nvPicPr>
          <p:cNvPr id="4" name="Bilde 3" descr="Et bilde som inneholder bygning, stein, bue&#10;&#10;Automatisk generert beskrivelse">
            <a:extLst>
              <a:ext uri="{FF2B5EF4-FFF2-40B4-BE49-F238E27FC236}">
                <a16:creationId xmlns:a16="http://schemas.microsoft.com/office/drawing/2014/main" id="{2E741F9E-6630-465E-84C3-CED254A74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04" r="34260" b="1"/>
          <a:stretch/>
        </p:blipFill>
        <p:spPr>
          <a:xfrm>
            <a:off x="6096000" y="-16591"/>
            <a:ext cx="6107073" cy="6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3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9DFF1EE-5215-4637-9F2B-10131582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3" y="895440"/>
            <a:ext cx="4569407" cy="1560083"/>
          </a:xfrm>
        </p:spPr>
        <p:txBody>
          <a:bodyPr>
            <a:normAutofit/>
          </a:bodyPr>
          <a:lstStyle/>
          <a:p>
            <a:r>
              <a:rPr lang="nb-NO" dirty="0"/>
              <a:t>Spor etter tidlig kristen tro i Norge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FD1311-D428-4CB4-B09F-F96521D6A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33" y="2753546"/>
            <a:ext cx="3746928" cy="3402555"/>
          </a:xfrm>
        </p:spPr>
        <p:txBody>
          <a:bodyPr anchor="t">
            <a:normAutofit/>
          </a:bodyPr>
          <a:lstStyle/>
          <a:p>
            <a:r>
              <a:rPr lang="en-US" dirty="0" err="1"/>
              <a:t>Kristne</a:t>
            </a:r>
            <a:r>
              <a:rPr lang="en-US" dirty="0"/>
              <a:t> graver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vikingtiden</a:t>
            </a:r>
            <a:endParaRPr lang="en-US" dirty="0"/>
          </a:p>
          <a:p>
            <a:r>
              <a:rPr lang="en-US" dirty="0"/>
              <a:t>Kristen </a:t>
            </a:r>
            <a:r>
              <a:rPr lang="en-US" dirty="0" err="1"/>
              <a:t>kirkegård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Veøy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Romsdal</a:t>
            </a:r>
            <a:endParaRPr lang="en-US" dirty="0"/>
          </a:p>
          <a:p>
            <a:r>
              <a:rPr lang="en-US" dirty="0" err="1"/>
              <a:t>Sagafortellingene</a:t>
            </a:r>
            <a:endParaRPr lang="en-US" dirty="0"/>
          </a:p>
          <a:p>
            <a:r>
              <a:rPr lang="en-US" dirty="0" err="1"/>
              <a:t>Runesteiner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0F63E92-361B-4A91-8CE9-4F912D49C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15" r="2" b="15910"/>
          <a:stretch/>
        </p:blipFill>
        <p:spPr>
          <a:xfrm>
            <a:off x="6096000" y="-16591"/>
            <a:ext cx="6107073" cy="6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92957"/>
      </p:ext>
    </p:extLst>
  </p:cSld>
  <p:clrMapOvr>
    <a:masterClrMapping/>
  </p:clrMapOvr>
</p:sld>
</file>

<file path=ppt/theme/theme1.xml><?xml version="1.0" encoding="utf-8"?>
<a:theme xmlns:a="http://schemas.openxmlformats.org/drawingml/2006/main" name="VaultVTI">
  <a:themeElements>
    <a:clrScheme name="archway">
      <a:dk1>
        <a:sysClr val="windowText" lastClr="000000"/>
      </a:dk1>
      <a:lt1>
        <a:sysClr val="window" lastClr="FFFFFF"/>
      </a:lt1>
      <a:dk2>
        <a:srgbClr val="262626"/>
      </a:dk2>
      <a:lt2>
        <a:srgbClr val="CCC9C2"/>
      </a:lt2>
      <a:accent1>
        <a:srgbClr val="A85E3E"/>
      </a:accent1>
      <a:accent2>
        <a:srgbClr val="C3743C"/>
      </a:accent2>
      <a:accent3>
        <a:srgbClr val="CF6749"/>
      </a:accent3>
      <a:accent4>
        <a:srgbClr val="7D8B71"/>
      </a:accent4>
      <a:accent5>
        <a:srgbClr val="A37A59"/>
      </a:accent5>
      <a:accent6>
        <a:srgbClr val="AB8244"/>
      </a:accent6>
      <a:hlink>
        <a:srgbClr val="B94F31"/>
      </a:hlink>
      <a:folHlink>
        <a:srgbClr val="667458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86D29B5A267448A210D374E7875A86" ma:contentTypeVersion="16" ma:contentTypeDescription="Opprett et nytt dokument." ma:contentTypeScope="" ma:versionID="b751fd0839cb807abb3a5a722ef4bf83">
  <xsd:schema xmlns:xsd="http://www.w3.org/2001/XMLSchema" xmlns:xs="http://www.w3.org/2001/XMLSchema" xmlns:p="http://schemas.microsoft.com/office/2006/metadata/properties" xmlns:ns1="http://schemas.microsoft.com/sharepoint/v3" xmlns:ns3="8bbd53d3-ca3e-44c5-8835-6dad45487e2f" xmlns:ns4="66fc6d74-fcad-4d21-9096-0247f166b46b" targetNamespace="http://schemas.microsoft.com/office/2006/metadata/properties" ma:root="true" ma:fieldsID="5f5d077f8435cad6a87871c3f7cd7a33" ns1:_="" ns3:_="" ns4:_="">
    <xsd:import namespace="http://schemas.microsoft.com/sharepoint/v3"/>
    <xsd:import namespace="8bbd53d3-ca3e-44c5-8835-6dad45487e2f"/>
    <xsd:import namespace="66fc6d74-fcad-4d21-9096-0247f166b4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3:MediaServiceLocation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Egenskaper for samordnet samsvarspolicy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I-handling for samordnet samsvarspolicy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53d3-ca3e-44c5-8835-6dad45487e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c6d74-fcad-4d21-9096-0247f166b46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D0AF55-34A6-4C01-BB47-2D93965B0FC8}">
  <ds:schemaRefs>
    <ds:schemaRef ds:uri="66fc6d74-fcad-4d21-9096-0247f166b46b"/>
    <ds:schemaRef ds:uri="http://purl.org/dc/elements/1.1/"/>
    <ds:schemaRef ds:uri="http://schemas.microsoft.com/sharepoint/v3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bbd53d3-ca3e-44c5-8835-6dad45487e2f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3CAAE2-A36B-4C6A-831A-7C604BE90F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74A28E-BD87-4FFF-8419-374BE5D0B1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bbd53d3-ca3e-44c5-8835-6dad45487e2f"/>
    <ds:schemaRef ds:uri="66fc6d74-fcad-4d21-9096-0247f166b4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483</Words>
  <Application>Microsoft Office PowerPoint</Application>
  <PresentationFormat>Widescreen</PresentationFormat>
  <Paragraphs>73</Paragraphs>
  <Slides>12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 Pro Light</vt:lpstr>
      <vt:lpstr>Roboto</vt:lpstr>
      <vt:lpstr>VaultVTI</vt:lpstr>
      <vt:lpstr>Kapittel 10</vt:lpstr>
      <vt:lpstr>Kompetansemålet!</vt:lpstr>
      <vt:lpstr>Ulike kilder</vt:lpstr>
      <vt:lpstr>Noen eksempler</vt:lpstr>
      <vt:lpstr>Bibelen</vt:lpstr>
      <vt:lpstr>Andre skrifter som bekrefter Jesus</vt:lpstr>
      <vt:lpstr>Kirkefedrene</vt:lpstr>
      <vt:lpstr>Arkeologene finner spor</vt:lpstr>
      <vt:lpstr>Spor etter tidlig kristen tro i Norge</vt:lpstr>
      <vt:lpstr>Sjekk kildene!</vt:lpstr>
      <vt:lpstr>Sjekk kildene</vt:lpstr>
      <vt:lpstr>En myte!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10</dc:title>
  <dc:creator>olasol66@gmail.com</dc:creator>
  <cp:lastModifiedBy>Britt-Ellen Skregelid Birkeland</cp:lastModifiedBy>
  <cp:revision>2</cp:revision>
  <dcterms:created xsi:type="dcterms:W3CDTF">2021-11-15T19:13:16Z</dcterms:created>
  <dcterms:modified xsi:type="dcterms:W3CDTF">2022-02-22T15:25:47Z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0x0101002886D29B5A267448A210D374E7875A86</vt:lpwstr>
  </property>
</Properties>
</file>