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5" r:id="rId3"/>
    <p:sldId id="256" r:id="rId4"/>
    <p:sldId id="264" r:id="rId5"/>
    <p:sldId id="268" r:id="rId6"/>
    <p:sldId id="267" r:id="rId7"/>
    <p:sldId id="265" r:id="rId8"/>
    <p:sldId id="262" r:id="rId9"/>
    <p:sldId id="277" r:id="rId10"/>
    <p:sldId id="274" r:id="rId11"/>
    <p:sldId id="286" r:id="rId12"/>
    <p:sldId id="281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31BBE1-3725-4EAF-8914-F5B98E6E20E3}" v="2" dt="2022-08-31T12:58:49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080" autoAdjust="0"/>
  </p:normalViewPr>
  <p:slideViewPr>
    <p:cSldViewPr snapToGrid="0">
      <p:cViewPr varScale="1">
        <p:scale>
          <a:sx n="57" d="100"/>
          <a:sy n="57" d="100"/>
        </p:scale>
        <p:origin x="26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es Sæleset" userId="5de75001-af9c-477c-b115-8a5ed8688bf0" providerId="ADAL" clId="{8033028E-841B-46A1-802C-DC3DB0D68C2F}"/>
    <pc:docChg chg="undo redo custSel addSld delSld modSld sldOrd modMainMaster">
      <pc:chgData name="Johannes Sæleset" userId="5de75001-af9c-477c-b115-8a5ed8688bf0" providerId="ADAL" clId="{8033028E-841B-46A1-802C-DC3DB0D68C2F}" dt="2021-12-01T19:20:23.273" v="527" actId="20577"/>
      <pc:docMkLst>
        <pc:docMk/>
      </pc:docMkLst>
      <pc:sldChg chg="addSp delSp modSp">
        <pc:chgData name="Johannes Sæleset" userId="5de75001-af9c-477c-b115-8a5ed8688bf0" providerId="ADAL" clId="{8033028E-841B-46A1-802C-DC3DB0D68C2F}" dt="2021-11-22T10:04:59.061" v="31"/>
        <pc:sldMkLst>
          <pc:docMk/>
          <pc:sldMk cId="608691050" sldId="256"/>
        </pc:sldMkLst>
        <pc:picChg chg="add del mod">
          <ac:chgData name="Johannes Sæleset" userId="5de75001-af9c-477c-b115-8a5ed8688bf0" providerId="ADAL" clId="{8033028E-841B-46A1-802C-DC3DB0D68C2F}" dt="2021-11-22T10:04:59.061" v="31"/>
          <ac:picMkLst>
            <pc:docMk/>
            <pc:sldMk cId="608691050" sldId="256"/>
            <ac:picMk id="7" creationId="{3D632430-EB47-4FDF-956B-23BF6263EF08}"/>
          </ac:picMkLst>
        </pc:picChg>
      </pc:sldChg>
      <pc:sldChg chg="modSp setBg">
        <pc:chgData name="Johannes Sæleset" userId="5de75001-af9c-477c-b115-8a5ed8688bf0" providerId="ADAL" clId="{8033028E-841B-46A1-802C-DC3DB0D68C2F}" dt="2021-11-22T10:02:47.022" v="2"/>
        <pc:sldMkLst>
          <pc:docMk/>
          <pc:sldMk cId="2582307884" sldId="257"/>
        </pc:sldMkLst>
        <pc:picChg chg="mod">
          <ac:chgData name="Johannes Sæleset" userId="5de75001-af9c-477c-b115-8a5ed8688bf0" providerId="ADAL" clId="{8033028E-841B-46A1-802C-DC3DB0D68C2F}" dt="2021-11-22T10:02:28.748" v="0" actId="14826"/>
          <ac:picMkLst>
            <pc:docMk/>
            <pc:sldMk cId="2582307884" sldId="257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1-22T10:03:14.046" v="9" actId="14100"/>
        <pc:sldMkLst>
          <pc:docMk/>
          <pc:sldMk cId="2687211496" sldId="258"/>
        </pc:sldMkLst>
        <pc:picChg chg="mod">
          <ac:chgData name="Johannes Sæleset" userId="5de75001-af9c-477c-b115-8a5ed8688bf0" providerId="ADAL" clId="{8033028E-841B-46A1-802C-DC3DB0D68C2F}" dt="2021-11-22T10:03:14.046" v="9" actId="14100"/>
          <ac:picMkLst>
            <pc:docMk/>
            <pc:sldMk cId="2687211496" sldId="258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1-22T10:03:39.522" v="13" actId="1076"/>
        <pc:sldMkLst>
          <pc:docMk/>
          <pc:sldMk cId="2772638052" sldId="259"/>
        </pc:sldMkLst>
        <pc:picChg chg="mod">
          <ac:chgData name="Johannes Sæleset" userId="5de75001-af9c-477c-b115-8a5ed8688bf0" providerId="ADAL" clId="{8033028E-841B-46A1-802C-DC3DB0D68C2F}" dt="2021-11-22T10:03:39.522" v="13" actId="1076"/>
          <ac:picMkLst>
            <pc:docMk/>
            <pc:sldMk cId="2772638052" sldId="259"/>
            <ac:picMk id="5" creationId="{D2450101-621F-4A5B-A389-42EBB25D20B4}"/>
          </ac:picMkLst>
        </pc:picChg>
      </pc:sldChg>
      <pc:sldChg chg="modSp add ord">
        <pc:chgData name="Johannes Sæleset" userId="5de75001-af9c-477c-b115-8a5ed8688bf0" providerId="ADAL" clId="{8033028E-841B-46A1-802C-DC3DB0D68C2F}" dt="2021-12-01T19:14:52.756" v="499"/>
        <pc:sldMkLst>
          <pc:docMk/>
          <pc:sldMk cId="2325875493" sldId="260"/>
        </pc:sldMkLst>
        <pc:picChg chg="mod">
          <ac:chgData name="Johannes Sæleset" userId="5de75001-af9c-477c-b115-8a5ed8688bf0" providerId="ADAL" clId="{8033028E-841B-46A1-802C-DC3DB0D68C2F}" dt="2021-11-22T10:03:58.568" v="14" actId="14826"/>
          <ac:picMkLst>
            <pc:docMk/>
            <pc:sldMk cId="2325875493" sldId="260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1-22T10:04:46.625" v="29" actId="1076"/>
        <pc:sldMkLst>
          <pc:docMk/>
          <pc:sldMk cId="2535611246" sldId="261"/>
        </pc:sldMkLst>
        <pc:picChg chg="mod">
          <ac:chgData name="Johannes Sæleset" userId="5de75001-af9c-477c-b115-8a5ed8688bf0" providerId="ADAL" clId="{8033028E-841B-46A1-802C-DC3DB0D68C2F}" dt="2021-11-22T10:04:46.625" v="29" actId="1076"/>
          <ac:picMkLst>
            <pc:docMk/>
            <pc:sldMk cId="2535611246" sldId="261"/>
            <ac:picMk id="5" creationId="{D2450101-621F-4A5B-A389-42EBB25D20B4}"/>
          </ac:picMkLst>
        </pc:picChg>
      </pc:sldChg>
      <pc:sldChg chg="modSp add mod ord">
        <pc:chgData name="Johannes Sæleset" userId="5de75001-af9c-477c-b115-8a5ed8688bf0" providerId="ADAL" clId="{8033028E-841B-46A1-802C-DC3DB0D68C2F}" dt="2021-11-22T14:18:25.187" v="386"/>
        <pc:sldMkLst>
          <pc:docMk/>
          <pc:sldMk cId="1404835285" sldId="262"/>
        </pc:sldMkLst>
        <pc:picChg chg="mod">
          <ac:chgData name="Johannes Sæleset" userId="5de75001-af9c-477c-b115-8a5ed8688bf0" providerId="ADAL" clId="{8033028E-841B-46A1-802C-DC3DB0D68C2F}" dt="2021-11-22T10:07:11.566" v="51" actId="1036"/>
          <ac:picMkLst>
            <pc:docMk/>
            <pc:sldMk cId="1404835285" sldId="262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1-22T12:46:30.961" v="154" actId="14100"/>
        <pc:sldMkLst>
          <pc:docMk/>
          <pc:sldMk cId="1547093217" sldId="263"/>
        </pc:sldMkLst>
        <pc:spChg chg="mod">
          <ac:chgData name="Johannes Sæleset" userId="5de75001-af9c-477c-b115-8a5ed8688bf0" providerId="ADAL" clId="{8033028E-841B-46A1-802C-DC3DB0D68C2F}" dt="2021-11-22T12:46:30.961" v="154" actId="14100"/>
          <ac:spMkLst>
            <pc:docMk/>
            <pc:sldMk cId="1547093217" sldId="263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0:09:15" v="56" actId="1076"/>
          <ac:picMkLst>
            <pc:docMk/>
            <pc:sldMk cId="1547093217" sldId="263"/>
            <ac:picMk id="5" creationId="{D2450101-621F-4A5B-A389-42EBB25D20B4}"/>
          </ac:picMkLst>
        </pc:picChg>
      </pc:sldChg>
      <pc:sldChg chg="modSp add mod modNotesTx">
        <pc:chgData name="Johannes Sæleset" userId="5de75001-af9c-477c-b115-8a5ed8688bf0" providerId="ADAL" clId="{8033028E-841B-46A1-802C-DC3DB0D68C2F}" dt="2021-12-01T19:06:30.750" v="409" actId="20577"/>
        <pc:sldMkLst>
          <pc:docMk/>
          <pc:sldMk cId="2010254441" sldId="264"/>
        </pc:sldMkLst>
        <pc:spChg chg="mod">
          <ac:chgData name="Johannes Sæleset" userId="5de75001-af9c-477c-b115-8a5ed8688bf0" providerId="ADAL" clId="{8033028E-841B-46A1-802C-DC3DB0D68C2F}" dt="2021-11-22T12:46:12.413" v="150" actId="20577"/>
          <ac:spMkLst>
            <pc:docMk/>
            <pc:sldMk cId="2010254441" sldId="264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0:15:40.403" v="94" actId="1076"/>
          <ac:picMkLst>
            <pc:docMk/>
            <pc:sldMk cId="2010254441" sldId="264"/>
            <ac:picMk id="5" creationId="{D2450101-621F-4A5B-A389-42EBB25D20B4}"/>
          </ac:picMkLst>
        </pc:picChg>
      </pc:sldChg>
      <pc:sldChg chg="modSp add mod ord">
        <pc:chgData name="Johannes Sæleset" userId="5de75001-af9c-477c-b115-8a5ed8688bf0" providerId="ADAL" clId="{8033028E-841B-46A1-802C-DC3DB0D68C2F}" dt="2021-12-01T19:11:49.427" v="471"/>
        <pc:sldMkLst>
          <pc:docMk/>
          <pc:sldMk cId="4118009365" sldId="265"/>
        </pc:sldMkLst>
        <pc:spChg chg="mod">
          <ac:chgData name="Johannes Sæleset" userId="5de75001-af9c-477c-b115-8a5ed8688bf0" providerId="ADAL" clId="{8033028E-841B-46A1-802C-DC3DB0D68C2F}" dt="2021-11-22T12:45:35.082" v="129" actId="20577"/>
          <ac:spMkLst>
            <pc:docMk/>
            <pc:sldMk cId="4118009365" sldId="265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2:44:27.656" v="105" actId="14100"/>
          <ac:picMkLst>
            <pc:docMk/>
            <pc:sldMk cId="4118009365" sldId="265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1-22T12:56:44.906" v="189" actId="1035"/>
        <pc:sldMkLst>
          <pc:docMk/>
          <pc:sldMk cId="464262061" sldId="266"/>
        </pc:sldMkLst>
        <pc:spChg chg="mod">
          <ac:chgData name="Johannes Sæleset" userId="5de75001-af9c-477c-b115-8a5ed8688bf0" providerId="ADAL" clId="{8033028E-841B-46A1-802C-DC3DB0D68C2F}" dt="2021-11-22T12:56:37.837" v="175" actId="1076"/>
          <ac:spMkLst>
            <pc:docMk/>
            <pc:sldMk cId="464262061" sldId="266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2:56:44.906" v="189" actId="1035"/>
          <ac:picMkLst>
            <pc:docMk/>
            <pc:sldMk cId="464262061" sldId="266"/>
            <ac:picMk id="5" creationId="{D2450101-621F-4A5B-A389-42EBB25D20B4}"/>
          </ac:picMkLst>
        </pc:picChg>
      </pc:sldChg>
      <pc:sldChg chg="add del">
        <pc:chgData name="Johannes Sæleset" userId="5de75001-af9c-477c-b115-8a5ed8688bf0" providerId="ADAL" clId="{8033028E-841B-46A1-802C-DC3DB0D68C2F}" dt="2021-11-22T13:00:20.215" v="191"/>
        <pc:sldMkLst>
          <pc:docMk/>
          <pc:sldMk cId="1146403898" sldId="267"/>
        </pc:sldMkLst>
      </pc:sldChg>
      <pc:sldChg chg="modSp add mod">
        <pc:chgData name="Johannes Sæleset" userId="5de75001-af9c-477c-b115-8a5ed8688bf0" providerId="ADAL" clId="{8033028E-841B-46A1-802C-DC3DB0D68C2F}" dt="2021-11-22T13:00:35.861" v="194" actId="14826"/>
        <pc:sldMkLst>
          <pc:docMk/>
          <pc:sldMk cId="4067448748" sldId="267"/>
        </pc:sldMkLst>
        <pc:picChg chg="mod">
          <ac:chgData name="Johannes Sæleset" userId="5de75001-af9c-477c-b115-8a5ed8688bf0" providerId="ADAL" clId="{8033028E-841B-46A1-802C-DC3DB0D68C2F}" dt="2021-11-22T13:00:35.861" v="194" actId="14826"/>
          <ac:picMkLst>
            <pc:docMk/>
            <pc:sldMk cId="4067448748" sldId="267"/>
            <ac:picMk id="5" creationId="{D2450101-621F-4A5B-A389-42EBB25D20B4}"/>
          </ac:picMkLst>
        </pc:picChg>
      </pc:sldChg>
      <pc:sldChg chg="modSp add mod modNotesTx">
        <pc:chgData name="Johannes Sæleset" userId="5de75001-af9c-477c-b115-8a5ed8688bf0" providerId="ADAL" clId="{8033028E-841B-46A1-802C-DC3DB0D68C2F}" dt="2021-11-22T13:05:02.143" v="201"/>
        <pc:sldMkLst>
          <pc:docMk/>
          <pc:sldMk cId="1255433151" sldId="268"/>
        </pc:sldMkLst>
        <pc:picChg chg="mod">
          <ac:chgData name="Johannes Sæleset" userId="5de75001-af9c-477c-b115-8a5ed8688bf0" providerId="ADAL" clId="{8033028E-841B-46A1-802C-DC3DB0D68C2F}" dt="2021-11-22T13:04:41.734" v="200" actId="1076"/>
          <ac:picMkLst>
            <pc:docMk/>
            <pc:sldMk cId="1255433151" sldId="268"/>
            <ac:picMk id="5" creationId="{D2450101-621F-4A5B-A389-42EBB25D20B4}"/>
          </ac:picMkLst>
        </pc:picChg>
      </pc:sldChg>
      <pc:sldChg chg="modSp add mod setBg">
        <pc:chgData name="Johannes Sæleset" userId="5de75001-af9c-477c-b115-8a5ed8688bf0" providerId="ADAL" clId="{8033028E-841B-46A1-802C-DC3DB0D68C2F}" dt="2021-11-22T13:17:58.575" v="223" actId="207"/>
        <pc:sldMkLst>
          <pc:docMk/>
          <pc:sldMk cId="3304046712" sldId="269"/>
        </pc:sldMkLst>
        <pc:spChg chg="mod">
          <ac:chgData name="Johannes Sæleset" userId="5de75001-af9c-477c-b115-8a5ed8688bf0" providerId="ADAL" clId="{8033028E-841B-46A1-802C-DC3DB0D68C2F}" dt="2021-11-22T13:17:58.575" v="223" actId="207"/>
          <ac:spMkLst>
            <pc:docMk/>
            <pc:sldMk cId="3304046712" sldId="269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3:17:41.894" v="221" actId="1076"/>
          <ac:picMkLst>
            <pc:docMk/>
            <pc:sldMk cId="3304046712" sldId="269"/>
            <ac:picMk id="5" creationId="{D2450101-621F-4A5B-A389-42EBB25D20B4}"/>
          </ac:picMkLst>
        </pc:picChg>
      </pc:sldChg>
      <pc:sldChg chg="modSp add modNotesTx">
        <pc:chgData name="Johannes Sæleset" userId="5de75001-af9c-477c-b115-8a5ed8688bf0" providerId="ADAL" clId="{8033028E-841B-46A1-802C-DC3DB0D68C2F}" dt="2021-11-22T13:25:42.013" v="307" actId="20577"/>
        <pc:sldMkLst>
          <pc:docMk/>
          <pc:sldMk cId="2565260092" sldId="270"/>
        </pc:sldMkLst>
        <pc:picChg chg="mod">
          <ac:chgData name="Johannes Sæleset" userId="5de75001-af9c-477c-b115-8a5ed8688bf0" providerId="ADAL" clId="{8033028E-841B-46A1-802C-DC3DB0D68C2F}" dt="2021-11-22T13:23:40.274" v="225" actId="14826"/>
          <ac:picMkLst>
            <pc:docMk/>
            <pc:sldMk cId="2565260092" sldId="270"/>
            <ac:picMk id="5" creationId="{D2450101-621F-4A5B-A389-42EBB25D20B4}"/>
          </ac:picMkLst>
        </pc:picChg>
      </pc:sldChg>
      <pc:sldChg chg="modSp add mod setBg">
        <pc:chgData name="Johannes Sæleset" userId="5de75001-af9c-477c-b115-8a5ed8688bf0" providerId="ADAL" clId="{8033028E-841B-46A1-802C-DC3DB0D68C2F}" dt="2021-11-22T13:34:01.890" v="359"/>
        <pc:sldMkLst>
          <pc:docMk/>
          <pc:sldMk cId="2413926117" sldId="271"/>
        </pc:sldMkLst>
        <pc:spChg chg="mod">
          <ac:chgData name="Johannes Sæleset" userId="5de75001-af9c-477c-b115-8a5ed8688bf0" providerId="ADAL" clId="{8033028E-841B-46A1-802C-DC3DB0D68C2F}" dt="2021-11-22T13:33:31.520" v="355" actId="20577"/>
          <ac:spMkLst>
            <pc:docMk/>
            <pc:sldMk cId="2413926117" sldId="271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3:33:54.187" v="358" actId="1076"/>
          <ac:picMkLst>
            <pc:docMk/>
            <pc:sldMk cId="2413926117" sldId="271"/>
            <ac:picMk id="5" creationId="{D2450101-621F-4A5B-A389-42EBB25D20B4}"/>
          </ac:picMkLst>
        </pc:picChg>
      </pc:sldChg>
      <pc:sldChg chg="modSp add mod ord">
        <pc:chgData name="Johannes Sæleset" userId="5de75001-af9c-477c-b115-8a5ed8688bf0" providerId="ADAL" clId="{8033028E-841B-46A1-802C-DC3DB0D68C2F}" dt="2021-12-01T19:14:46.357" v="495"/>
        <pc:sldMkLst>
          <pc:docMk/>
          <pc:sldMk cId="1663893857" sldId="272"/>
        </pc:sldMkLst>
        <pc:spChg chg="mod">
          <ac:chgData name="Johannes Sæleset" userId="5de75001-af9c-477c-b115-8a5ed8688bf0" providerId="ADAL" clId="{8033028E-841B-46A1-802C-DC3DB0D68C2F}" dt="2021-11-22T14:17:49.372" v="384" actId="1037"/>
          <ac:spMkLst>
            <pc:docMk/>
            <pc:sldMk cId="1663893857" sldId="272"/>
            <ac:spMk id="6" creationId="{D0643127-CB05-4A4B-9B9F-70414C063DFF}"/>
          </ac:spMkLst>
        </pc:spChg>
        <pc:picChg chg="mod">
          <ac:chgData name="Johannes Sæleset" userId="5de75001-af9c-477c-b115-8a5ed8688bf0" providerId="ADAL" clId="{8033028E-841B-46A1-802C-DC3DB0D68C2F}" dt="2021-11-22T14:17:32.100" v="364" actId="14100"/>
          <ac:picMkLst>
            <pc:docMk/>
            <pc:sldMk cId="1663893857" sldId="272"/>
            <ac:picMk id="5" creationId="{D2450101-621F-4A5B-A389-42EBB25D20B4}"/>
          </ac:picMkLst>
        </pc:picChg>
      </pc:sldChg>
      <pc:sldChg chg="delSp modSp add mod ord">
        <pc:chgData name="Johannes Sæleset" userId="5de75001-af9c-477c-b115-8a5ed8688bf0" providerId="ADAL" clId="{8033028E-841B-46A1-802C-DC3DB0D68C2F}" dt="2021-12-01T19:10:13.576" v="454"/>
        <pc:sldMkLst>
          <pc:docMk/>
          <pc:sldMk cId="1651486168" sldId="273"/>
        </pc:sldMkLst>
        <pc:spChg chg="mod">
          <ac:chgData name="Johannes Sæleset" userId="5de75001-af9c-477c-b115-8a5ed8688bf0" providerId="ADAL" clId="{8033028E-841B-46A1-802C-DC3DB0D68C2F}" dt="2021-12-01T19:10:10.953" v="452" actId="6549"/>
          <ac:spMkLst>
            <pc:docMk/>
            <pc:sldMk cId="1651486168" sldId="273"/>
            <ac:spMk id="2" creationId="{AFCC21F0-B486-4D8D-B6D6-F80AC5F6FA20}"/>
          </ac:spMkLst>
        </pc:spChg>
        <pc:picChg chg="del">
          <ac:chgData name="Johannes Sæleset" userId="5de75001-af9c-477c-b115-8a5ed8688bf0" providerId="ADAL" clId="{8033028E-841B-46A1-802C-DC3DB0D68C2F}" dt="2021-12-01T19:09:55.352" v="411" actId="478"/>
          <ac:picMkLst>
            <pc:docMk/>
            <pc:sldMk cId="1651486168" sldId="273"/>
            <ac:picMk id="5" creationId="{D2450101-621F-4A5B-A389-42EBB25D20B4}"/>
          </ac:picMkLst>
        </pc:picChg>
      </pc:sldChg>
      <pc:sldChg chg="modSp add mod">
        <pc:chgData name="Johannes Sæleset" userId="5de75001-af9c-477c-b115-8a5ed8688bf0" providerId="ADAL" clId="{8033028E-841B-46A1-802C-DC3DB0D68C2F}" dt="2021-12-01T19:11:01.131" v="469" actId="20577"/>
        <pc:sldMkLst>
          <pc:docMk/>
          <pc:sldMk cId="3845977948" sldId="274"/>
        </pc:sldMkLst>
        <pc:spChg chg="mod">
          <ac:chgData name="Johannes Sæleset" userId="5de75001-af9c-477c-b115-8a5ed8688bf0" providerId="ADAL" clId="{8033028E-841B-46A1-802C-DC3DB0D68C2F}" dt="2021-12-01T19:11:01.131" v="469" actId="20577"/>
          <ac:spMkLst>
            <pc:docMk/>
            <pc:sldMk cId="3845977948" sldId="274"/>
            <ac:spMk id="2" creationId="{AFCC21F0-B486-4D8D-B6D6-F80AC5F6FA20}"/>
          </ac:spMkLst>
        </pc:spChg>
      </pc:sldChg>
      <pc:sldChg chg="modSp add mod ord">
        <pc:chgData name="Johannes Sæleset" userId="5de75001-af9c-477c-b115-8a5ed8688bf0" providerId="ADAL" clId="{8033028E-841B-46A1-802C-DC3DB0D68C2F}" dt="2021-12-01T19:14:49.841" v="497"/>
        <pc:sldMkLst>
          <pc:docMk/>
          <pc:sldMk cId="849491932" sldId="275"/>
        </pc:sldMkLst>
        <pc:spChg chg="mod">
          <ac:chgData name="Johannes Sæleset" userId="5de75001-af9c-477c-b115-8a5ed8688bf0" providerId="ADAL" clId="{8033028E-841B-46A1-802C-DC3DB0D68C2F}" dt="2021-12-01T19:14:33.158" v="487" actId="20577"/>
          <ac:spMkLst>
            <pc:docMk/>
            <pc:sldMk cId="849491932" sldId="275"/>
            <ac:spMk id="2" creationId="{AFCC21F0-B486-4D8D-B6D6-F80AC5F6FA20}"/>
          </ac:spMkLst>
        </pc:spChg>
      </pc:sldChg>
      <pc:sldChg chg="modSp add mod">
        <pc:chgData name="Johannes Sæleset" userId="5de75001-af9c-477c-b115-8a5ed8688bf0" providerId="ADAL" clId="{8033028E-841B-46A1-802C-DC3DB0D68C2F}" dt="2021-12-01T19:20:23.273" v="527" actId="20577"/>
        <pc:sldMkLst>
          <pc:docMk/>
          <pc:sldMk cId="3708315426" sldId="276"/>
        </pc:sldMkLst>
        <pc:spChg chg="mod">
          <ac:chgData name="Johannes Sæleset" userId="5de75001-af9c-477c-b115-8a5ed8688bf0" providerId="ADAL" clId="{8033028E-841B-46A1-802C-DC3DB0D68C2F}" dt="2021-12-01T19:20:23.273" v="527" actId="20577"/>
          <ac:spMkLst>
            <pc:docMk/>
            <pc:sldMk cId="3708315426" sldId="276"/>
            <ac:spMk id="2" creationId="{AFCC21F0-B486-4D8D-B6D6-F80AC5F6FA20}"/>
          </ac:spMkLst>
        </pc:spChg>
      </pc:sldChg>
      <pc:sldMasterChg chg="setBg modSldLayout">
        <pc:chgData name="Johannes Sæleset" userId="5de75001-af9c-477c-b115-8a5ed8688bf0" providerId="ADAL" clId="{8033028E-841B-46A1-802C-DC3DB0D68C2F}" dt="2021-11-22T10:02:47.022" v="2"/>
        <pc:sldMasterMkLst>
          <pc:docMk/>
          <pc:sldMasterMk cId="159756562" sldId="2147483648"/>
        </pc:sldMasterMkLst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3679624068" sldId="2147483649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434804852" sldId="2147483650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3300658745" sldId="2147483651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309056912" sldId="2147483652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3887798464" sldId="2147483653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2511915210" sldId="2147483654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2047564459" sldId="2147483655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854733551" sldId="2147483656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440343243" sldId="2147483657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2923008811" sldId="2147483658"/>
          </pc:sldLayoutMkLst>
        </pc:sldLayoutChg>
        <pc:sldLayoutChg chg="setBg">
          <pc:chgData name="Johannes Sæleset" userId="5de75001-af9c-477c-b115-8a5ed8688bf0" providerId="ADAL" clId="{8033028E-841B-46A1-802C-DC3DB0D68C2F}" dt="2021-11-22T10:02:47.022" v="2"/>
          <pc:sldLayoutMkLst>
            <pc:docMk/>
            <pc:sldMasterMk cId="159756562" sldId="2147483648"/>
            <pc:sldLayoutMk cId="1700945289" sldId="2147483659"/>
          </pc:sldLayoutMkLst>
        </pc:sldLayoutChg>
      </pc:sldMasterChg>
    </pc:docChg>
  </pc:docChgLst>
  <pc:docChgLst>
    <pc:chgData name="Johannes Sæleset" userId="3f7023dc-cf6c-4a8e-8755-cb9e9162eba6" providerId="ADAL" clId="{8033028E-841B-46A1-802C-DC3DB0D68C2F}"/>
    <pc:docChg chg="undo redo custSel addSld delSld modSld sldOrd">
      <pc:chgData name="Johannes Sæleset" userId="3f7023dc-cf6c-4a8e-8755-cb9e9162eba6" providerId="ADAL" clId="{8033028E-841B-46A1-802C-DC3DB0D68C2F}" dt="2022-06-25T20:53:32.374" v="5009" actId="20577"/>
      <pc:docMkLst>
        <pc:docMk/>
      </pc:docMkLst>
      <pc:sldChg chg="ord modNotesTx">
        <pc:chgData name="Johannes Sæleset" userId="3f7023dc-cf6c-4a8e-8755-cb9e9162eba6" providerId="ADAL" clId="{8033028E-841B-46A1-802C-DC3DB0D68C2F}" dt="2022-06-23T18:39:17.350" v="4725" actId="20577"/>
        <pc:sldMkLst>
          <pc:docMk/>
          <pc:sldMk cId="608691050" sldId="256"/>
        </pc:sldMkLst>
      </pc:sldChg>
      <pc:sldChg chg="add del modNotesTx">
        <pc:chgData name="Johannes Sæleset" userId="3f7023dc-cf6c-4a8e-8755-cb9e9162eba6" providerId="ADAL" clId="{8033028E-841B-46A1-802C-DC3DB0D68C2F}" dt="2022-06-07T09:59:35.292" v="3616" actId="2696"/>
        <pc:sldMkLst>
          <pc:docMk/>
          <pc:sldMk cId="2582307884" sldId="257"/>
        </pc:sldMkLst>
      </pc:sldChg>
      <pc:sldChg chg="add del modNotesTx">
        <pc:chgData name="Johannes Sæleset" userId="3f7023dc-cf6c-4a8e-8755-cb9e9162eba6" providerId="ADAL" clId="{8033028E-841B-46A1-802C-DC3DB0D68C2F}" dt="2022-06-07T09:59:35.292" v="3616" actId="2696"/>
        <pc:sldMkLst>
          <pc:docMk/>
          <pc:sldMk cId="2687211496" sldId="258"/>
        </pc:sldMkLst>
      </pc:sldChg>
      <pc:sldChg chg="del">
        <pc:chgData name="Johannes Sæleset" userId="3f7023dc-cf6c-4a8e-8755-cb9e9162eba6" providerId="ADAL" clId="{8033028E-841B-46A1-802C-DC3DB0D68C2F}" dt="2021-12-29T09:39:52.233" v="29" actId="47"/>
        <pc:sldMkLst>
          <pc:docMk/>
          <pc:sldMk cId="2772638052" sldId="259"/>
        </pc:sldMkLst>
      </pc:sldChg>
      <pc:sldChg chg="del">
        <pc:chgData name="Johannes Sæleset" userId="3f7023dc-cf6c-4a8e-8755-cb9e9162eba6" providerId="ADAL" clId="{8033028E-841B-46A1-802C-DC3DB0D68C2F}" dt="2021-12-29T09:39:53.367" v="30" actId="47"/>
        <pc:sldMkLst>
          <pc:docMk/>
          <pc:sldMk cId="2325875493" sldId="260"/>
        </pc:sldMkLst>
      </pc:sldChg>
      <pc:sldChg chg="del">
        <pc:chgData name="Johannes Sæleset" userId="3f7023dc-cf6c-4a8e-8755-cb9e9162eba6" providerId="ADAL" clId="{8033028E-841B-46A1-802C-DC3DB0D68C2F}" dt="2021-12-29T09:39:49.275" v="27" actId="47"/>
        <pc:sldMkLst>
          <pc:docMk/>
          <pc:sldMk cId="2535611246" sldId="261"/>
        </pc:sldMkLst>
      </pc:sldChg>
      <pc:sldChg chg="modNotesTx">
        <pc:chgData name="Johannes Sæleset" userId="3f7023dc-cf6c-4a8e-8755-cb9e9162eba6" providerId="ADAL" clId="{8033028E-841B-46A1-802C-DC3DB0D68C2F}" dt="2022-06-23T18:24:14.681" v="4251"/>
        <pc:sldMkLst>
          <pc:docMk/>
          <pc:sldMk cId="1404835285" sldId="262"/>
        </pc:sldMkLst>
      </pc:sldChg>
      <pc:sldChg chg="del ord modNotesTx">
        <pc:chgData name="Johannes Sæleset" userId="3f7023dc-cf6c-4a8e-8755-cb9e9162eba6" providerId="ADAL" clId="{8033028E-841B-46A1-802C-DC3DB0D68C2F}" dt="2022-06-07T10:00:01.537" v="3619" actId="2696"/>
        <pc:sldMkLst>
          <pc:docMk/>
          <pc:sldMk cId="1547093217" sldId="263"/>
        </pc:sldMkLst>
      </pc:sldChg>
      <pc:sldChg chg="modSp mod modNotesTx">
        <pc:chgData name="Johannes Sæleset" userId="3f7023dc-cf6c-4a8e-8755-cb9e9162eba6" providerId="ADAL" clId="{8033028E-841B-46A1-802C-DC3DB0D68C2F}" dt="2022-06-23T18:23:26.227" v="4148"/>
        <pc:sldMkLst>
          <pc:docMk/>
          <pc:sldMk cId="2010254441" sldId="264"/>
        </pc:sldMkLst>
        <pc:spChg chg="mod">
          <ac:chgData name="Johannes Sæleset" userId="3f7023dc-cf6c-4a8e-8755-cb9e9162eba6" providerId="ADAL" clId="{8033028E-841B-46A1-802C-DC3DB0D68C2F}" dt="2022-01-28T13:43:48.177" v="3364" actId="1037"/>
          <ac:spMkLst>
            <pc:docMk/>
            <pc:sldMk cId="2010254441" sldId="264"/>
            <ac:spMk id="6" creationId="{D0643127-CB05-4A4B-9B9F-70414C063DFF}"/>
          </ac:spMkLst>
        </pc:spChg>
        <pc:picChg chg="mod">
          <ac:chgData name="Johannes Sæleset" userId="3f7023dc-cf6c-4a8e-8755-cb9e9162eba6" providerId="ADAL" clId="{8033028E-841B-46A1-802C-DC3DB0D68C2F}" dt="2021-12-29T09:49:26.610" v="101" actId="1076"/>
          <ac:picMkLst>
            <pc:docMk/>
            <pc:sldMk cId="2010254441" sldId="264"/>
            <ac:picMk id="5" creationId="{D2450101-621F-4A5B-A389-42EBB25D20B4}"/>
          </ac:picMkLst>
        </pc:picChg>
      </pc:sldChg>
      <pc:sldChg chg="delSp modSp mod modNotesTx">
        <pc:chgData name="Johannes Sæleset" userId="3f7023dc-cf6c-4a8e-8755-cb9e9162eba6" providerId="ADAL" clId="{8033028E-841B-46A1-802C-DC3DB0D68C2F}" dt="2022-06-23T18:24:10.597" v="4250" actId="20577"/>
        <pc:sldMkLst>
          <pc:docMk/>
          <pc:sldMk cId="4118009365" sldId="265"/>
        </pc:sldMkLst>
        <pc:spChg chg="del">
          <ac:chgData name="Johannes Sæleset" userId="3f7023dc-cf6c-4a8e-8755-cb9e9162eba6" providerId="ADAL" clId="{8033028E-841B-46A1-802C-DC3DB0D68C2F}" dt="2022-05-10T13:17:35.940" v="3607" actId="478"/>
          <ac:spMkLst>
            <pc:docMk/>
            <pc:sldMk cId="4118009365" sldId="265"/>
            <ac:spMk id="6" creationId="{D0643127-CB05-4A4B-9B9F-70414C063DFF}"/>
          </ac:spMkLst>
        </pc:spChg>
        <pc:picChg chg="mod">
          <ac:chgData name="Johannes Sæleset" userId="3f7023dc-cf6c-4a8e-8755-cb9e9162eba6" providerId="ADAL" clId="{8033028E-841B-46A1-802C-DC3DB0D68C2F}" dt="2022-01-21T09:23:15.540" v="3112" actId="14826"/>
          <ac:picMkLst>
            <pc:docMk/>
            <pc:sldMk cId="4118009365" sldId="265"/>
            <ac:picMk id="5" creationId="{D2450101-621F-4A5B-A389-42EBB25D20B4}"/>
          </ac:picMkLst>
        </pc:picChg>
      </pc:sldChg>
      <pc:sldChg chg="del">
        <pc:chgData name="Johannes Sæleset" userId="3f7023dc-cf6c-4a8e-8755-cb9e9162eba6" providerId="ADAL" clId="{8033028E-841B-46A1-802C-DC3DB0D68C2F}" dt="2021-12-29T09:39:47.764" v="26" actId="47"/>
        <pc:sldMkLst>
          <pc:docMk/>
          <pc:sldMk cId="464262061" sldId="266"/>
        </pc:sldMkLst>
      </pc:sldChg>
      <pc:sldChg chg="modNotesTx">
        <pc:chgData name="Johannes Sæleset" userId="3f7023dc-cf6c-4a8e-8755-cb9e9162eba6" providerId="ADAL" clId="{8033028E-841B-46A1-802C-DC3DB0D68C2F}" dt="2022-06-23T18:23:33.605" v="4150"/>
        <pc:sldMkLst>
          <pc:docMk/>
          <pc:sldMk cId="4067448748" sldId="267"/>
        </pc:sldMkLst>
      </pc:sldChg>
      <pc:sldChg chg="ord modNotesTx">
        <pc:chgData name="Johannes Sæleset" userId="3f7023dc-cf6c-4a8e-8755-cb9e9162eba6" providerId="ADAL" clId="{8033028E-841B-46A1-802C-DC3DB0D68C2F}" dt="2022-06-23T18:24:00.748" v="4247" actId="20577"/>
        <pc:sldMkLst>
          <pc:docMk/>
          <pc:sldMk cId="1255433151" sldId="268"/>
        </pc:sldMkLst>
      </pc:sldChg>
      <pc:sldChg chg="del">
        <pc:chgData name="Johannes Sæleset" userId="3f7023dc-cf6c-4a8e-8755-cb9e9162eba6" providerId="ADAL" clId="{8033028E-841B-46A1-802C-DC3DB0D68C2F}" dt="2021-12-29T09:39:45.559" v="25" actId="47"/>
        <pc:sldMkLst>
          <pc:docMk/>
          <pc:sldMk cId="3304046712" sldId="269"/>
        </pc:sldMkLst>
      </pc:sldChg>
      <pc:sldChg chg="del">
        <pc:chgData name="Johannes Sæleset" userId="3f7023dc-cf6c-4a8e-8755-cb9e9162eba6" providerId="ADAL" clId="{8033028E-841B-46A1-802C-DC3DB0D68C2F}" dt="2021-12-29T09:39:51.374" v="28" actId="47"/>
        <pc:sldMkLst>
          <pc:docMk/>
          <pc:sldMk cId="2565260092" sldId="270"/>
        </pc:sldMkLst>
      </pc:sldChg>
      <pc:sldChg chg="add del">
        <pc:chgData name="Johannes Sæleset" userId="3f7023dc-cf6c-4a8e-8755-cb9e9162eba6" providerId="ADAL" clId="{8033028E-841B-46A1-802C-DC3DB0D68C2F}" dt="2021-12-29T09:39:44.942" v="24" actId="47"/>
        <pc:sldMkLst>
          <pc:docMk/>
          <pc:sldMk cId="2413926117" sldId="271"/>
        </pc:sldMkLst>
      </pc:sldChg>
      <pc:sldChg chg="add del modNotesTx">
        <pc:chgData name="Johannes Sæleset" userId="3f7023dc-cf6c-4a8e-8755-cb9e9162eba6" providerId="ADAL" clId="{8033028E-841B-46A1-802C-DC3DB0D68C2F}" dt="2022-06-07T09:59:35.292" v="3616" actId="2696"/>
        <pc:sldMkLst>
          <pc:docMk/>
          <pc:sldMk cId="1663893857" sldId="272"/>
        </pc:sldMkLst>
      </pc:sldChg>
      <pc:sldChg chg="del">
        <pc:chgData name="Johannes Sæleset" userId="3f7023dc-cf6c-4a8e-8755-cb9e9162eba6" providerId="ADAL" clId="{8033028E-841B-46A1-802C-DC3DB0D68C2F}" dt="2021-12-29T09:34:31.104" v="14" actId="47"/>
        <pc:sldMkLst>
          <pc:docMk/>
          <pc:sldMk cId="1651486168" sldId="273"/>
        </pc:sldMkLst>
      </pc:sldChg>
      <pc:sldChg chg="addSp delSp modSp mod ord modNotesTx">
        <pc:chgData name="Johannes Sæleset" userId="3f7023dc-cf6c-4a8e-8755-cb9e9162eba6" providerId="ADAL" clId="{8033028E-841B-46A1-802C-DC3DB0D68C2F}" dt="2022-06-23T18:24:22.742" v="4253"/>
        <pc:sldMkLst>
          <pc:docMk/>
          <pc:sldMk cId="3845977948" sldId="274"/>
        </pc:sldMkLst>
        <pc:spChg chg="del">
          <ac:chgData name="Johannes Sæleset" userId="3f7023dc-cf6c-4a8e-8755-cb9e9162eba6" providerId="ADAL" clId="{8033028E-841B-46A1-802C-DC3DB0D68C2F}" dt="2021-12-29T09:24:29.662" v="0" actId="478"/>
          <ac:spMkLst>
            <pc:docMk/>
            <pc:sldMk cId="3845977948" sldId="274"/>
            <ac:spMk id="2" creationId="{AFCC21F0-B486-4D8D-B6D6-F80AC5F6FA20}"/>
          </ac:spMkLst>
        </pc:spChg>
        <pc:spChg chg="add mod">
          <ac:chgData name="Johannes Sæleset" userId="3f7023dc-cf6c-4a8e-8755-cb9e9162eba6" providerId="ADAL" clId="{8033028E-841B-46A1-802C-DC3DB0D68C2F}" dt="2021-12-29T09:24:29.662" v="0" actId="478"/>
          <ac:spMkLst>
            <pc:docMk/>
            <pc:sldMk cId="3845977948" sldId="274"/>
            <ac:spMk id="5" creationId="{C409EDB8-2918-4F59-B65C-D9299E41BD7E}"/>
          </ac:spMkLst>
        </pc:spChg>
        <pc:spChg chg="ord">
          <ac:chgData name="Johannes Sæleset" userId="3f7023dc-cf6c-4a8e-8755-cb9e9162eba6" providerId="ADAL" clId="{8033028E-841B-46A1-802C-DC3DB0D68C2F}" dt="2021-12-29T09:25:18.109" v="11" actId="166"/>
          <ac:spMkLst>
            <pc:docMk/>
            <pc:sldMk cId="3845977948" sldId="274"/>
            <ac:spMk id="6" creationId="{D0643127-CB05-4A4B-9B9F-70414C063DFF}"/>
          </ac:spMkLst>
        </pc:spChg>
        <pc:picChg chg="add mod">
          <ac:chgData name="Johannes Sæleset" userId="3f7023dc-cf6c-4a8e-8755-cb9e9162eba6" providerId="ADAL" clId="{8033028E-841B-46A1-802C-DC3DB0D68C2F}" dt="2021-12-29T09:25:24.011" v="13" actId="1076"/>
          <ac:picMkLst>
            <pc:docMk/>
            <pc:sldMk cId="3845977948" sldId="274"/>
            <ac:picMk id="8" creationId="{65604128-7B56-475A-9AFD-C92C1DCE7974}"/>
          </ac:picMkLst>
        </pc:picChg>
      </pc:sldChg>
      <pc:sldChg chg="del">
        <pc:chgData name="Johannes Sæleset" userId="3f7023dc-cf6c-4a8e-8755-cb9e9162eba6" providerId="ADAL" clId="{8033028E-841B-46A1-802C-DC3DB0D68C2F}" dt="2021-12-29T09:44:43.686" v="75" actId="47"/>
        <pc:sldMkLst>
          <pc:docMk/>
          <pc:sldMk cId="849491932" sldId="275"/>
        </pc:sldMkLst>
      </pc:sldChg>
      <pc:sldChg chg="del">
        <pc:chgData name="Johannes Sæleset" userId="3f7023dc-cf6c-4a8e-8755-cb9e9162eba6" providerId="ADAL" clId="{8033028E-841B-46A1-802C-DC3DB0D68C2F}" dt="2022-01-21T09:24:03.897" v="3136" actId="47"/>
        <pc:sldMkLst>
          <pc:docMk/>
          <pc:sldMk cId="3708315426" sldId="276"/>
        </pc:sldMkLst>
      </pc:sldChg>
      <pc:sldChg chg="modSp add mod ord modNotesTx">
        <pc:chgData name="Johannes Sæleset" userId="3f7023dc-cf6c-4a8e-8755-cb9e9162eba6" providerId="ADAL" clId="{8033028E-841B-46A1-802C-DC3DB0D68C2F}" dt="2022-06-23T18:24:18.830" v="4252"/>
        <pc:sldMkLst>
          <pc:docMk/>
          <pc:sldMk cId="855845166" sldId="277"/>
        </pc:sldMkLst>
        <pc:picChg chg="mod">
          <ac:chgData name="Johannes Sæleset" userId="3f7023dc-cf6c-4a8e-8755-cb9e9162eba6" providerId="ADAL" clId="{8033028E-841B-46A1-802C-DC3DB0D68C2F}" dt="2021-12-29T09:35:03.341" v="19" actId="1076"/>
          <ac:picMkLst>
            <pc:docMk/>
            <pc:sldMk cId="855845166" sldId="277"/>
            <ac:picMk id="8" creationId="{65604128-7B56-475A-9AFD-C92C1DCE7974}"/>
          </ac:picMkLst>
        </pc:picChg>
      </pc:sldChg>
      <pc:sldChg chg="modSp add del mod ord modNotesTx">
        <pc:chgData name="Johannes Sæleset" userId="3f7023dc-cf6c-4a8e-8755-cb9e9162eba6" providerId="ADAL" clId="{8033028E-841B-46A1-802C-DC3DB0D68C2F}" dt="2022-06-07T09:59:35.292" v="3616" actId="2696"/>
        <pc:sldMkLst>
          <pc:docMk/>
          <pc:sldMk cId="1563945105" sldId="278"/>
        </pc:sldMkLst>
        <pc:picChg chg="mod">
          <ac:chgData name="Johannes Sæleset" userId="3f7023dc-cf6c-4a8e-8755-cb9e9162eba6" providerId="ADAL" clId="{8033028E-841B-46A1-802C-DC3DB0D68C2F}" dt="2021-12-29T09:40:57.289" v="58" actId="1036"/>
          <ac:picMkLst>
            <pc:docMk/>
            <pc:sldMk cId="1563945105" sldId="278"/>
            <ac:picMk id="8" creationId="{65604128-7B56-475A-9AFD-C92C1DCE7974}"/>
          </ac:picMkLst>
        </pc:picChg>
      </pc:sldChg>
      <pc:sldChg chg="modSp add del mod ord modNotesTx">
        <pc:chgData name="Johannes Sæleset" userId="3f7023dc-cf6c-4a8e-8755-cb9e9162eba6" providerId="ADAL" clId="{8033028E-841B-46A1-802C-DC3DB0D68C2F}" dt="2022-06-07T09:59:35.292" v="3616" actId="2696"/>
        <pc:sldMkLst>
          <pc:docMk/>
          <pc:sldMk cId="3993414240" sldId="279"/>
        </pc:sldMkLst>
        <pc:spChg chg="mod">
          <ac:chgData name="Johannes Sæleset" userId="3f7023dc-cf6c-4a8e-8755-cb9e9162eba6" providerId="ADAL" clId="{8033028E-841B-46A1-802C-DC3DB0D68C2F}" dt="2021-12-29T09:43:49.579" v="70" actId="20577"/>
          <ac:spMkLst>
            <pc:docMk/>
            <pc:sldMk cId="3993414240" sldId="279"/>
            <ac:spMk id="6" creationId="{D0643127-CB05-4A4B-9B9F-70414C063DFF}"/>
          </ac:spMkLst>
        </pc:spChg>
        <pc:picChg chg="mod">
          <ac:chgData name="Johannes Sæleset" userId="3f7023dc-cf6c-4a8e-8755-cb9e9162eba6" providerId="ADAL" clId="{8033028E-841B-46A1-802C-DC3DB0D68C2F}" dt="2021-12-29T09:44:16.237" v="74" actId="1076"/>
          <ac:picMkLst>
            <pc:docMk/>
            <pc:sldMk cId="3993414240" sldId="279"/>
            <ac:picMk id="5" creationId="{D2450101-621F-4A5B-A389-42EBB25D20B4}"/>
          </ac:picMkLst>
        </pc:picChg>
      </pc:sldChg>
      <pc:sldChg chg="new add del">
        <pc:chgData name="Johannes Sæleset" userId="3f7023dc-cf6c-4a8e-8755-cb9e9162eba6" providerId="ADAL" clId="{8033028E-841B-46A1-802C-DC3DB0D68C2F}" dt="2022-06-07T10:20:33.822" v="3756" actId="47"/>
        <pc:sldMkLst>
          <pc:docMk/>
          <pc:sldMk cId="1389887383" sldId="280"/>
        </pc:sldMkLst>
      </pc:sldChg>
      <pc:sldChg chg="addSp delSp modSp new mod modAnim modNotesTx">
        <pc:chgData name="Johannes Sæleset" userId="3f7023dc-cf6c-4a8e-8755-cb9e9162eba6" providerId="ADAL" clId="{8033028E-841B-46A1-802C-DC3DB0D68C2F}" dt="2022-06-25T20:53:32.374" v="5009" actId="20577"/>
        <pc:sldMkLst>
          <pc:docMk/>
          <pc:sldMk cId="1339237652" sldId="281"/>
        </pc:sldMkLst>
        <pc:spChg chg="mod">
          <ac:chgData name="Johannes Sæleset" userId="3f7023dc-cf6c-4a8e-8755-cb9e9162eba6" providerId="ADAL" clId="{8033028E-841B-46A1-802C-DC3DB0D68C2F}" dt="2021-12-29T19:54:08.684" v="2397" actId="20577"/>
          <ac:spMkLst>
            <pc:docMk/>
            <pc:sldMk cId="1339237652" sldId="281"/>
            <ac:spMk id="2" creationId="{DAC09020-A9E5-4A23-B09D-C31170B8FED6}"/>
          </ac:spMkLst>
        </pc:spChg>
        <pc:spChg chg="del">
          <ac:chgData name="Johannes Sæleset" userId="3f7023dc-cf6c-4a8e-8755-cb9e9162eba6" providerId="ADAL" clId="{8033028E-841B-46A1-802C-DC3DB0D68C2F}" dt="2021-12-29T10:33:22.041" v="1537"/>
          <ac:spMkLst>
            <pc:docMk/>
            <pc:sldMk cId="1339237652" sldId="281"/>
            <ac:spMk id="3" creationId="{7CEBCECD-2A7B-4DDD-8200-0DB27453AE74}"/>
          </ac:spMkLst>
        </pc:spChg>
        <pc:picChg chg="add mod">
          <ac:chgData name="Johannes Sæleset" userId="3f7023dc-cf6c-4a8e-8755-cb9e9162eba6" providerId="ADAL" clId="{8033028E-841B-46A1-802C-DC3DB0D68C2F}" dt="2022-05-02T18:59:55.697" v="3606" actId="1076"/>
          <ac:picMkLst>
            <pc:docMk/>
            <pc:sldMk cId="1339237652" sldId="281"/>
            <ac:picMk id="4" creationId="{8EDF0772-D85B-4C9C-BBE8-FEADED3103EA}"/>
          </ac:picMkLst>
        </pc:picChg>
      </pc:sldChg>
      <pc:sldChg chg="addSp delSp modSp new del mod modNotesTx">
        <pc:chgData name="Johannes Sæleset" userId="3f7023dc-cf6c-4a8e-8755-cb9e9162eba6" providerId="ADAL" clId="{8033028E-841B-46A1-802C-DC3DB0D68C2F}" dt="2022-03-22T16:37:10.673" v="3604" actId="47"/>
        <pc:sldMkLst>
          <pc:docMk/>
          <pc:sldMk cId="3406404003" sldId="282"/>
        </pc:sldMkLst>
        <pc:spChg chg="mod">
          <ac:chgData name="Johannes Sæleset" userId="3f7023dc-cf6c-4a8e-8755-cb9e9162eba6" providerId="ADAL" clId="{8033028E-841B-46A1-802C-DC3DB0D68C2F}" dt="2021-12-29T19:54:18.202" v="2416" actId="20577"/>
          <ac:spMkLst>
            <pc:docMk/>
            <pc:sldMk cId="3406404003" sldId="282"/>
            <ac:spMk id="2" creationId="{0E20AF3D-B44F-4296-A5AF-DCD2060411A5}"/>
          </ac:spMkLst>
        </pc:spChg>
        <pc:spChg chg="del">
          <ac:chgData name="Johannes Sæleset" userId="3f7023dc-cf6c-4a8e-8755-cb9e9162eba6" providerId="ADAL" clId="{8033028E-841B-46A1-802C-DC3DB0D68C2F}" dt="2021-12-29T19:15:48.901" v="2072" actId="931"/>
          <ac:spMkLst>
            <pc:docMk/>
            <pc:sldMk cId="3406404003" sldId="282"/>
            <ac:spMk id="3" creationId="{E08022A1-23F4-4AF4-AC56-B550F83B10E9}"/>
          </ac:spMkLst>
        </pc:spChg>
        <pc:spChg chg="add mod">
          <ac:chgData name="Johannes Sæleset" userId="3f7023dc-cf6c-4a8e-8755-cb9e9162eba6" providerId="ADAL" clId="{8033028E-841B-46A1-802C-DC3DB0D68C2F}" dt="2021-12-29T19:16:24.095" v="2077"/>
          <ac:spMkLst>
            <pc:docMk/>
            <pc:sldMk cId="3406404003" sldId="282"/>
            <ac:spMk id="7" creationId="{ACE02427-49D5-407F-A47A-44C7DEEE9C06}"/>
          </ac:spMkLst>
        </pc:spChg>
        <pc:spChg chg="add mod">
          <ac:chgData name="Johannes Sæleset" userId="3f7023dc-cf6c-4a8e-8755-cb9e9162eba6" providerId="ADAL" clId="{8033028E-841B-46A1-802C-DC3DB0D68C2F}" dt="2021-12-29T20:10:41.841" v="2666" actId="6549"/>
          <ac:spMkLst>
            <pc:docMk/>
            <pc:sldMk cId="3406404003" sldId="282"/>
            <ac:spMk id="8" creationId="{ED666AA4-97DD-4557-8E32-FA4BE2450F27}"/>
          </ac:spMkLst>
        </pc:spChg>
        <pc:picChg chg="add mod">
          <ac:chgData name="Johannes Sæleset" userId="3f7023dc-cf6c-4a8e-8755-cb9e9162eba6" providerId="ADAL" clId="{8033028E-841B-46A1-802C-DC3DB0D68C2F}" dt="2022-03-09T14:53:28.909" v="3493" actId="1076"/>
          <ac:picMkLst>
            <pc:docMk/>
            <pc:sldMk cId="3406404003" sldId="282"/>
            <ac:picMk id="5" creationId="{A8DB5EBE-E968-40D1-A9E2-04D50334F905}"/>
          </ac:picMkLst>
        </pc:picChg>
        <pc:picChg chg="add del mod">
          <ac:chgData name="Johannes Sæleset" userId="3f7023dc-cf6c-4a8e-8755-cb9e9162eba6" providerId="ADAL" clId="{8033028E-841B-46A1-802C-DC3DB0D68C2F}" dt="2021-12-29T19:16:16.683" v="2076"/>
          <ac:picMkLst>
            <pc:docMk/>
            <pc:sldMk cId="3406404003" sldId="282"/>
            <ac:picMk id="6" creationId="{5B1808C9-233B-425C-8822-FD8B760A8082}"/>
          </ac:picMkLst>
        </pc:picChg>
      </pc:sldChg>
      <pc:sldChg chg="modSp new del mod">
        <pc:chgData name="Johannes Sæleset" userId="3f7023dc-cf6c-4a8e-8755-cb9e9162eba6" providerId="ADAL" clId="{8033028E-841B-46A1-802C-DC3DB0D68C2F}" dt="2021-12-29T19:54:31.385" v="2417" actId="47"/>
        <pc:sldMkLst>
          <pc:docMk/>
          <pc:sldMk cId="502141571" sldId="283"/>
        </pc:sldMkLst>
        <pc:spChg chg="mod">
          <ac:chgData name="Johannes Sæleset" userId="3f7023dc-cf6c-4a8e-8755-cb9e9162eba6" providerId="ADAL" clId="{8033028E-841B-46A1-802C-DC3DB0D68C2F}" dt="2021-12-29T19:46:43.129" v="2161" actId="20577"/>
          <ac:spMkLst>
            <pc:docMk/>
            <pc:sldMk cId="502141571" sldId="283"/>
            <ac:spMk id="3" creationId="{35F0B958-05E4-4F1E-9652-FF9735A62213}"/>
          </ac:spMkLst>
        </pc:spChg>
      </pc:sldChg>
      <pc:sldChg chg="addSp delSp modSp add del mod ord modNotesTx">
        <pc:chgData name="Johannes Sæleset" userId="3f7023dc-cf6c-4a8e-8755-cb9e9162eba6" providerId="ADAL" clId="{8033028E-841B-46A1-802C-DC3DB0D68C2F}" dt="2022-03-22T16:37:10.673" v="3604" actId="47"/>
        <pc:sldMkLst>
          <pc:docMk/>
          <pc:sldMk cId="4121836267" sldId="283"/>
        </pc:sldMkLst>
        <pc:spChg chg="mod">
          <ac:chgData name="Johannes Sæleset" userId="3f7023dc-cf6c-4a8e-8755-cb9e9162eba6" providerId="ADAL" clId="{8033028E-841B-46A1-802C-DC3DB0D68C2F}" dt="2022-01-31T12:48:46.587" v="3491" actId="20577"/>
          <ac:spMkLst>
            <pc:docMk/>
            <pc:sldMk cId="4121836267" sldId="283"/>
            <ac:spMk id="2" creationId="{0E20AF3D-B44F-4296-A5AF-DCD2060411A5}"/>
          </ac:spMkLst>
        </pc:spChg>
        <pc:spChg chg="add del mod">
          <ac:chgData name="Johannes Sæleset" userId="3f7023dc-cf6c-4a8e-8755-cb9e9162eba6" providerId="ADAL" clId="{8033028E-841B-46A1-802C-DC3DB0D68C2F}" dt="2022-01-21T09:30:22.599" v="3177" actId="478"/>
          <ac:spMkLst>
            <pc:docMk/>
            <pc:sldMk cId="4121836267" sldId="283"/>
            <ac:spMk id="4" creationId="{388F5224-6A14-424F-95A8-778721A49E8F}"/>
          </ac:spMkLst>
        </pc:spChg>
        <pc:spChg chg="del">
          <ac:chgData name="Johannes Sæleset" userId="3f7023dc-cf6c-4a8e-8755-cb9e9162eba6" providerId="ADAL" clId="{8033028E-841B-46A1-802C-DC3DB0D68C2F}" dt="2022-01-21T09:30:25.261" v="3178" actId="478"/>
          <ac:spMkLst>
            <pc:docMk/>
            <pc:sldMk cId="4121836267" sldId="283"/>
            <ac:spMk id="8" creationId="{ED666AA4-97DD-4557-8E32-FA4BE2450F27}"/>
          </ac:spMkLst>
        </pc:spChg>
        <pc:picChg chg="del">
          <ac:chgData name="Johannes Sæleset" userId="3f7023dc-cf6c-4a8e-8755-cb9e9162eba6" providerId="ADAL" clId="{8033028E-841B-46A1-802C-DC3DB0D68C2F}" dt="2022-01-21T09:30:20.552" v="3176" actId="478"/>
          <ac:picMkLst>
            <pc:docMk/>
            <pc:sldMk cId="4121836267" sldId="283"/>
            <ac:picMk id="5" creationId="{A8DB5EBE-E968-40D1-A9E2-04D50334F905}"/>
          </ac:picMkLst>
        </pc:picChg>
      </pc:sldChg>
      <pc:sldChg chg="addSp delSp modSp new mod ord">
        <pc:chgData name="Johannes Sæleset" userId="3f7023dc-cf6c-4a8e-8755-cb9e9162eba6" providerId="ADAL" clId="{8033028E-841B-46A1-802C-DC3DB0D68C2F}" dt="2022-06-23T17:25:12.589" v="4005" actId="20577"/>
        <pc:sldMkLst>
          <pc:docMk/>
          <pc:sldMk cId="730513830" sldId="284"/>
        </pc:sldMkLst>
        <pc:spChg chg="mod">
          <ac:chgData name="Johannes Sæleset" userId="3f7023dc-cf6c-4a8e-8755-cb9e9162eba6" providerId="ADAL" clId="{8033028E-841B-46A1-802C-DC3DB0D68C2F}" dt="2022-06-23T17:25:12.589" v="4005" actId="20577"/>
          <ac:spMkLst>
            <pc:docMk/>
            <pc:sldMk cId="730513830" sldId="284"/>
            <ac:spMk id="2" creationId="{F957D674-3FCB-464F-8179-E478B0C8710D}"/>
          </ac:spMkLst>
        </pc:spChg>
        <pc:spChg chg="add del mod">
          <ac:chgData name="Johannes Sæleset" userId="3f7023dc-cf6c-4a8e-8755-cb9e9162eba6" providerId="ADAL" clId="{8033028E-841B-46A1-802C-DC3DB0D68C2F}" dt="2022-01-21T09:37:51.970" v="3316" actId="27636"/>
          <ac:spMkLst>
            <pc:docMk/>
            <pc:sldMk cId="730513830" sldId="284"/>
            <ac:spMk id="3" creationId="{EF1F008D-B23D-4E60-B8AE-3C55AE916A9A}"/>
          </ac:spMkLst>
        </pc:spChg>
        <pc:spChg chg="add del mod">
          <ac:chgData name="Johannes Sæleset" userId="3f7023dc-cf6c-4a8e-8755-cb9e9162eba6" providerId="ADAL" clId="{8033028E-841B-46A1-802C-DC3DB0D68C2F}" dt="2022-01-21T09:35:24.791" v="3236"/>
          <ac:spMkLst>
            <pc:docMk/>
            <pc:sldMk cId="730513830" sldId="284"/>
            <ac:spMk id="6" creationId="{9BDC99B2-52F0-4C3D-B70C-ADD10181666F}"/>
          </ac:spMkLst>
        </pc:spChg>
        <pc:spChg chg="add del">
          <ac:chgData name="Johannes Sæleset" userId="3f7023dc-cf6c-4a8e-8755-cb9e9162eba6" providerId="ADAL" clId="{8033028E-841B-46A1-802C-DC3DB0D68C2F}" dt="2022-06-07T10:12:14.850" v="3651" actId="22"/>
          <ac:spMkLst>
            <pc:docMk/>
            <pc:sldMk cId="730513830" sldId="284"/>
            <ac:spMk id="6" creationId="{DB5BBC49-AA52-498B-A9AC-7F793D85456A}"/>
          </ac:spMkLst>
        </pc:spChg>
        <pc:picChg chg="add del mod">
          <ac:chgData name="Johannes Sæleset" userId="3f7023dc-cf6c-4a8e-8755-cb9e9162eba6" providerId="ADAL" clId="{8033028E-841B-46A1-802C-DC3DB0D68C2F}" dt="2022-01-21T09:35:24.791" v="3236"/>
          <ac:picMkLst>
            <pc:docMk/>
            <pc:sldMk cId="730513830" sldId="284"/>
            <ac:picMk id="7" creationId="{5C552719-6B7B-4DA6-A095-04DFC8B2CDD6}"/>
          </ac:picMkLst>
        </pc:picChg>
        <pc:picChg chg="add del mod">
          <ac:chgData name="Johannes Sæleset" userId="3f7023dc-cf6c-4a8e-8755-cb9e9162eba6" providerId="ADAL" clId="{8033028E-841B-46A1-802C-DC3DB0D68C2F}" dt="2022-01-21T09:35:07.920" v="3227"/>
          <ac:picMkLst>
            <pc:docMk/>
            <pc:sldMk cId="730513830" sldId="284"/>
            <ac:picMk id="1026" creationId="{3BA6C0E4-DB9A-47B0-844F-E70221E76421}"/>
          </ac:picMkLst>
        </pc:picChg>
        <pc:picChg chg="add del">
          <ac:chgData name="Johannes Sæleset" userId="3f7023dc-cf6c-4a8e-8755-cb9e9162eba6" providerId="ADAL" clId="{8033028E-841B-46A1-802C-DC3DB0D68C2F}" dt="2022-01-21T09:35:44.109" v="3241"/>
          <ac:picMkLst>
            <pc:docMk/>
            <pc:sldMk cId="730513830" sldId="284"/>
            <ac:picMk id="1028" creationId="{D703458D-48B3-44E8-AAEA-CDF794000218}"/>
          </ac:picMkLst>
        </pc:picChg>
        <pc:picChg chg="add mod">
          <ac:chgData name="Johannes Sæleset" userId="3f7023dc-cf6c-4a8e-8755-cb9e9162eba6" providerId="ADAL" clId="{8033028E-841B-46A1-802C-DC3DB0D68C2F}" dt="2022-01-21T09:37:55.462" v="3317" actId="1076"/>
          <ac:picMkLst>
            <pc:docMk/>
            <pc:sldMk cId="730513830" sldId="284"/>
            <ac:picMk id="1030" creationId="{75D0162D-942A-4ABD-B769-BA441642B9BD}"/>
          </ac:picMkLst>
        </pc:picChg>
      </pc:sldChg>
      <pc:sldChg chg="addSp delSp modSp add mod modNotesTx">
        <pc:chgData name="Johannes Sæleset" userId="3f7023dc-cf6c-4a8e-8755-cb9e9162eba6" providerId="ADAL" clId="{8033028E-841B-46A1-802C-DC3DB0D68C2F}" dt="2022-06-23T17:25:25.841" v="4009" actId="20577"/>
        <pc:sldMkLst>
          <pc:docMk/>
          <pc:sldMk cId="997047199" sldId="285"/>
        </pc:sldMkLst>
        <pc:spChg chg="mod">
          <ac:chgData name="Johannes Sæleset" userId="3f7023dc-cf6c-4a8e-8755-cb9e9162eba6" providerId="ADAL" clId="{8033028E-841B-46A1-802C-DC3DB0D68C2F}" dt="2022-06-07T10:12:43.949" v="3671" actId="1076"/>
          <ac:spMkLst>
            <pc:docMk/>
            <pc:sldMk cId="997047199" sldId="285"/>
            <ac:spMk id="2" creationId="{F957D674-3FCB-464F-8179-E478B0C8710D}"/>
          </ac:spMkLst>
        </pc:spChg>
        <pc:spChg chg="del">
          <ac:chgData name="Johannes Sæleset" userId="3f7023dc-cf6c-4a8e-8755-cb9e9162eba6" providerId="ADAL" clId="{8033028E-841B-46A1-802C-DC3DB0D68C2F}" dt="2022-06-07T10:12:32.309" v="3663" actId="478"/>
          <ac:spMkLst>
            <pc:docMk/>
            <pc:sldMk cId="997047199" sldId="285"/>
            <ac:spMk id="3" creationId="{EF1F008D-B23D-4E60-B8AE-3C55AE916A9A}"/>
          </ac:spMkLst>
        </pc:spChg>
        <pc:spChg chg="add del mod">
          <ac:chgData name="Johannes Sæleset" userId="3f7023dc-cf6c-4a8e-8755-cb9e9162eba6" providerId="ADAL" clId="{8033028E-841B-46A1-802C-DC3DB0D68C2F}" dt="2022-06-07T10:12:36.856" v="3669" actId="478"/>
          <ac:spMkLst>
            <pc:docMk/>
            <pc:sldMk cId="997047199" sldId="285"/>
            <ac:spMk id="5" creationId="{5D51C8CD-3DE2-405D-98F5-618241C834DA}"/>
          </ac:spMkLst>
        </pc:spChg>
        <pc:spChg chg="add del mod">
          <ac:chgData name="Johannes Sæleset" userId="3f7023dc-cf6c-4a8e-8755-cb9e9162eba6" providerId="ADAL" clId="{8033028E-841B-46A1-802C-DC3DB0D68C2F}" dt="2022-06-07T10:12:38.804" v="3670" actId="478"/>
          <ac:spMkLst>
            <pc:docMk/>
            <pc:sldMk cId="997047199" sldId="285"/>
            <ac:spMk id="7" creationId="{BB8D2E4F-4EBC-41A0-B373-A96E4B7C3F43}"/>
          </ac:spMkLst>
        </pc:spChg>
        <pc:spChg chg="add del mod">
          <ac:chgData name="Johannes Sæleset" userId="3f7023dc-cf6c-4a8e-8755-cb9e9162eba6" providerId="ADAL" clId="{8033028E-841B-46A1-802C-DC3DB0D68C2F}" dt="2022-06-07T10:13:26.132" v="3683" actId="478"/>
          <ac:spMkLst>
            <pc:docMk/>
            <pc:sldMk cId="997047199" sldId="285"/>
            <ac:spMk id="9" creationId="{70EA029B-6D33-48D4-8AA0-B0380FBF97DE}"/>
          </ac:spMkLst>
        </pc:spChg>
        <pc:spChg chg="add mod">
          <ac:chgData name="Johannes Sæleset" userId="3f7023dc-cf6c-4a8e-8755-cb9e9162eba6" providerId="ADAL" clId="{8033028E-841B-46A1-802C-DC3DB0D68C2F}" dt="2022-06-23T17:25:25.841" v="4009" actId="20577"/>
          <ac:spMkLst>
            <pc:docMk/>
            <pc:sldMk cId="997047199" sldId="285"/>
            <ac:spMk id="10" creationId="{BDFBE7A0-F4F5-4F44-AB4A-503619457B6E}"/>
          </ac:spMkLst>
        </pc:spChg>
        <pc:spChg chg="add del">
          <ac:chgData name="Johannes Sæleset" userId="3f7023dc-cf6c-4a8e-8755-cb9e9162eba6" providerId="ADAL" clId="{8033028E-841B-46A1-802C-DC3DB0D68C2F}" dt="2022-06-07T10:14:20.352" v="3689" actId="22"/>
          <ac:spMkLst>
            <pc:docMk/>
            <pc:sldMk cId="997047199" sldId="285"/>
            <ac:spMk id="12" creationId="{B0120AE7-F751-4112-BD93-F3DD8453C418}"/>
          </ac:spMkLst>
        </pc:spChg>
        <pc:picChg chg="del">
          <ac:chgData name="Johannes Sæleset" userId="3f7023dc-cf6c-4a8e-8755-cb9e9162eba6" providerId="ADAL" clId="{8033028E-841B-46A1-802C-DC3DB0D68C2F}" dt="2022-06-07T10:12:33.773" v="3664" actId="478"/>
          <ac:picMkLst>
            <pc:docMk/>
            <pc:sldMk cId="997047199" sldId="285"/>
            <ac:picMk id="1030" creationId="{75D0162D-942A-4ABD-B769-BA441642B9BD}"/>
          </ac:picMkLst>
        </pc:picChg>
      </pc:sldChg>
      <pc:sldChg chg="modSp add mod ord modAnim modNotesTx">
        <pc:chgData name="Johannes Sæleset" userId="3f7023dc-cf6c-4a8e-8755-cb9e9162eba6" providerId="ADAL" clId="{8033028E-841B-46A1-802C-DC3DB0D68C2F}" dt="2022-06-23T18:25:08.130" v="4373" actId="20577"/>
        <pc:sldMkLst>
          <pc:docMk/>
          <pc:sldMk cId="2359686909" sldId="286"/>
        </pc:sldMkLst>
        <pc:spChg chg="mod">
          <ac:chgData name="Johannes Sæleset" userId="3f7023dc-cf6c-4a8e-8755-cb9e9162eba6" providerId="ADAL" clId="{8033028E-841B-46A1-802C-DC3DB0D68C2F}" dt="2022-06-07T10:20:40.119" v="3757" actId="313"/>
          <ac:spMkLst>
            <pc:docMk/>
            <pc:sldMk cId="2359686909" sldId="286"/>
            <ac:spMk id="2" creationId="{F957D674-3FCB-464F-8179-E478B0C8710D}"/>
          </ac:spMkLst>
        </pc:spChg>
        <pc:spChg chg="mod">
          <ac:chgData name="Johannes Sæleset" userId="3f7023dc-cf6c-4a8e-8755-cb9e9162eba6" providerId="ADAL" clId="{8033028E-841B-46A1-802C-DC3DB0D68C2F}" dt="2022-06-07T10:16:29.698" v="3755" actId="1076"/>
          <ac:spMkLst>
            <pc:docMk/>
            <pc:sldMk cId="2359686909" sldId="286"/>
            <ac:spMk id="10" creationId="{BDFBE7A0-F4F5-4F44-AB4A-503619457B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F204-139D-4A5B-8E29-D407902E647F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382D-26CB-4660-99E9-6158260E7F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07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41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Varde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719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Diskusjon basert på dei bileta som mange ga høg skår </a:t>
            </a: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som var sikre på at det er nokon som står bak til dømes varden på fjellet – at den er designa – hadde de nokre ting de såg etter for å avgjera det?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 kjem eit forslag til kriteria for design. Brukte de nokon av desse for å finna ut kva som var designa?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neste de skal få sjå er på video - bruk kriteria de har laga for å bedømme om de det ser har blitt til av seg sjølv, eller om det er designa eller laga av nokon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Oppgåva er altså den same som med bileta: Gir det mest meining at </a:t>
            </a:r>
            <a:r>
              <a:rPr lang="nn-NO" sz="1100" dirty="0" err="1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Kinesin</a:t>
            </a: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 blitt til av seg sjølv, eller at er den designa?</a:t>
            </a:r>
          </a:p>
          <a:p>
            <a:pPr marL="285750" lvl="0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i="1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Tenk-par-del</a:t>
            </a: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i="1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Tenk først sjølv</a:t>
            </a:r>
            <a:r>
              <a:rPr lang="nn-NO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(vent eit minutt)</a:t>
            </a:r>
            <a:endParaRPr lang="nb-NO" sz="1100" i="1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i="1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Diskutera to og to</a:t>
            </a:r>
            <a:endParaRPr lang="nb-NO" sz="1100" i="1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grupper om dei kan dela sine resonnement</a:t>
            </a:r>
          </a:p>
          <a:p>
            <a:pPr marL="285750" lvl="0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Designaren av </a:t>
            </a:r>
            <a:r>
              <a:rPr lang="nn-NO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Kinesin</a:t>
            </a: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alt det andre fantastiske som fungerar inni kroppen vår må vera ekstremt smart og ha ein plan med alt saman. Det gir meining å tenkja at dette er Gud.</a:t>
            </a:r>
            <a:endParaRPr lang="nb-NO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i="1" dirty="0"/>
              <a:t>Lenke til video: </a:t>
            </a:r>
            <a:r>
              <a:rPr lang="nb-NO" i="1" dirty="0"/>
              <a:t>https://youtu.be/N1WOjMCPLdk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2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774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får no sjå ulike bilde av ting i naturen – det første er av regnbogen</a:t>
            </a:r>
          </a:p>
          <a:p>
            <a:pPr marL="228600" lvl="0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Spørsmålet for kvart bilde som de skal vurdera er:</a:t>
            </a:r>
          </a:p>
          <a:p>
            <a:pPr marL="685800" lvl="1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 det ut som dei har blitt til av seg sjølv, gjennom naturlover eller tilfeldigheiter?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Eller ser det ut som dei er designa, altså laga av nokon?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skal gi ein skår frå 1-10 for kvart bilde. Du kan snakka ilag med naboen.</a:t>
            </a:r>
            <a:endParaRPr lang="nb-NO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Skår 1=sikker på at det ikkje er designa. </a:t>
            </a:r>
            <a:endParaRPr lang="nb-NO" sz="1100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2286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nn-NO" sz="1100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Skår 10=Sikker på at det er designa.</a:t>
            </a:r>
          </a:p>
          <a:p>
            <a:pPr marL="0" lvl="0" indent="0" fontAlgn="ctr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1828800" algn="l"/>
              </a:tabLst>
            </a:pPr>
            <a:endParaRPr lang="nn-NO" sz="1100" i="1" dirty="0">
              <a:solidFill>
                <a:srgbClr val="5B9BD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fontAlgn="ctr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18288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alternative svarmetodar:</a:t>
            </a:r>
          </a:p>
          <a:p>
            <a:pPr marL="628650" lvl="1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elevane svara anonymt i t.d. google forms. Vis svarfordeling på skjermen for kvart bilde.</a:t>
            </a:r>
          </a:p>
          <a:p>
            <a:pPr marL="628650" lvl="1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Evt.: Be for eksempel alle med meir enn skår 5 om å reisa seg. </a:t>
            </a:r>
          </a:p>
          <a:p>
            <a:pPr marL="628650" lvl="1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nn-NO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None/>
              <a:tabLst>
                <a:tab pos="1828800" algn="l"/>
              </a:tabLst>
            </a:pPr>
            <a:r>
              <a:rPr lang="nn-NO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Hjelp elevane å skilja mellom observasjon og slutning, og grunngi sine påstandar</a:t>
            </a:r>
          </a:p>
          <a:p>
            <a:pPr marL="457200" lvl="1" indent="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None/>
              <a:tabLst>
                <a:tab pos="1828800" algn="l"/>
              </a:tabLst>
            </a:pPr>
            <a:endParaRPr lang="nn-NO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i="1" dirty="0"/>
              <a:t>Forklaring: </a:t>
            </a:r>
            <a:r>
              <a:rPr lang="nn-NO" i="1" dirty="0" err="1"/>
              <a:t>Regnbue</a:t>
            </a:r>
            <a:r>
              <a:rPr lang="nn-NO" i="1" dirty="0"/>
              <a:t>, forma av lys som </a:t>
            </a:r>
            <a:r>
              <a:rPr lang="nn-NO" i="1" dirty="0" err="1"/>
              <a:t>brytes</a:t>
            </a:r>
            <a:r>
              <a:rPr lang="nn-NO" i="1" dirty="0"/>
              <a:t> i </a:t>
            </a:r>
            <a:r>
              <a:rPr lang="nn-NO" i="1" dirty="0" err="1"/>
              <a:t>vanndråper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55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Skygger på mars ser ut som et ansikt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533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Kors og hender </a:t>
            </a:r>
            <a:r>
              <a:rPr lang="nn-NO" i="1" dirty="0" err="1"/>
              <a:t>gravart</a:t>
            </a:r>
            <a:r>
              <a:rPr lang="nn-NO" i="1" dirty="0"/>
              <a:t> inn i fjell i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Roque Saint-Christophe,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Frankrike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5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Skurestriper </a:t>
            </a:r>
            <a:r>
              <a:rPr lang="nn-NO" i="1" dirty="0" err="1"/>
              <a:t>fra</a:t>
            </a:r>
            <a:r>
              <a:rPr lang="nn-NO" i="1" dirty="0"/>
              <a:t> isbre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54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i="1" dirty="0"/>
          </a:p>
          <a:p>
            <a:r>
              <a:rPr lang="nn-NO" i="1" dirty="0"/>
              <a:t>Forklaring: </a:t>
            </a:r>
          </a:p>
          <a:p>
            <a:r>
              <a:rPr lang="nn-NO" i="1" dirty="0"/>
              <a:t>Spor av erosjon i fjellet «Den </a:t>
            </a:r>
            <a:r>
              <a:rPr lang="nn-NO" i="1" dirty="0" err="1"/>
              <a:t>sovende</a:t>
            </a:r>
            <a:r>
              <a:rPr lang="nn-NO" i="1" dirty="0"/>
              <a:t> soldat» i Balsfjord, Troms».</a:t>
            </a:r>
          </a:p>
          <a:p>
            <a:r>
              <a:rPr lang="nn-NO" i="1" dirty="0"/>
              <a:t>Fjellet er naturleg forvitra kjemisk og mekanisk.</a:t>
            </a:r>
          </a:p>
          <a:p>
            <a:endParaRPr lang="nn-NO" i="1" dirty="0"/>
          </a:p>
          <a:p>
            <a:r>
              <a:rPr lang="nn-NO" i="1" dirty="0"/>
              <a:t>Foto: Steinar Thorvaldsen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118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Mount Rushmore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348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 dirty="0"/>
              <a:t>Forklaring: Flyttblokk. Under siste istid </a:t>
            </a:r>
            <a:r>
              <a:rPr lang="nn-NO" i="1" dirty="0" err="1"/>
              <a:t>inneholdt</a:t>
            </a:r>
            <a:r>
              <a:rPr lang="nn-NO" i="1" dirty="0"/>
              <a:t> isen en stor stein, og den </a:t>
            </a:r>
            <a:r>
              <a:rPr lang="nn-NO" i="1" dirty="0" err="1"/>
              <a:t>havnet</a:t>
            </a:r>
            <a:r>
              <a:rPr lang="nn-NO" i="1" dirty="0"/>
              <a:t> her når isen smelta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382D-26CB-4660-99E9-6158260E7F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21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AB6BD-76F5-4130-BE87-72A41217B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2645A02-6CF1-4D88-8B26-CDB20B38B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24AC69-A866-41DA-8046-22FE4764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74B6B-4E64-4802-BF30-0C1F3034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02E76E-8FEA-48D1-B53B-AA080D4F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962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BDF6DF-0DA5-45A0-AE86-3FAB16B4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649F9FA-161B-4F78-990A-AF52F35AE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4C16CF-FCE7-448A-AE92-6812EF93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7C7889-E1E6-429C-B594-0C8FAA13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E8A7EE-86BB-45A2-814A-A731B607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300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19A7ED0-4CCC-4399-AD5D-C1F6F416A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3C988BD-9782-47DB-B892-6B9D84DAF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4955F1-B3DE-4A9A-9DD9-2996B451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116B65-2200-49E5-8B99-4F849948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7EE835-CE48-453F-84DE-431D0BF1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094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B2A228-7E13-4A5B-B2E7-0ED0903C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A6845B-18DA-433B-B1AA-2B3BBCA19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4B4B36-B0E2-4C24-AFA4-C049B1D3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C785FC-88FE-44F0-B26C-3375C474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E5615CC-A47F-4A7B-9950-B4B4374D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480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08C870-3037-45A3-94E9-03DAE10F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AA26A2-E26E-4ABB-B0FB-EF00F560D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2C04BA-CBBD-4C59-A0EE-A8AC608E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3B4D7E-C3D2-4FB4-8AEC-3EAA591F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9010BC-F165-44E9-B9E1-5E34FDEC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65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867D3E-FD3E-413E-B777-AED1385B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DBB2DE-26B6-4F26-9EAA-ECAA728EC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1C2B7C2-D738-4218-8ED7-53C19A339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BAA385B-F4E2-4347-950E-1C8A74FF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1B5EF1C-68E7-458E-B62D-F67A5342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38C638-2C97-48B3-BE0B-3F04C210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5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900A22-6E11-4618-A7BD-22415981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9793A83-D04C-47B0-B193-E7D5C041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CFA367-0B8C-425C-9D1F-446C7A8D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549AFA3-A56A-448E-8E6F-41FEADD88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0BD1AA9-969F-49CD-BA61-8450B9E1B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E907C6F-D49E-4055-8DA7-C9E2407E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A4AAB56-EEF7-41CA-BBFD-D788E9BD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86C8B65-9768-4A13-AB88-BA86AD34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79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620572-0052-42B0-9F85-48512664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BC6040-CB9F-49B6-9028-ADB39308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B9AD955-5A21-4DF6-BA13-5CA40233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BC4B85-A10D-4C38-A7A6-76EFF88F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191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9B33E07-6603-49CA-B7F7-1E51395E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1AE8D8E-66E0-4DFF-9B3D-9044E59A5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75282-38AE-4416-BCEF-18E4DE66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56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EE12DE-4FEF-40AE-A716-D5EDCAAA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EAB81-987F-468E-901D-8A8EAE3F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9BC6C28-1FB0-41A4-BCD5-00879802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86E7578-D00A-4ACF-B20F-3FC451ED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26649B-E9D9-4BB8-AEA4-A95D036E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7E37E7A-5FED-40A9-A2CC-6F6B86E5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473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81E9B3-ADE4-4971-A575-8B8E70F7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70CBCD4-27E1-4340-B62B-B7305CCDF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5B9773-1D58-422D-8818-F2AAEF83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CCBE0C-C975-461F-BC92-8BBDD1EE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ED547D-FD1F-4562-BDB7-A2374AA6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87F7F0-6A91-4CBC-8CC1-D9C92F4E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34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553C443-FE43-4490-97B3-D50804D9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8E7456-AB6A-4067-B7AF-C7524605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81D561-088A-4414-BBEE-99530DE29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0BF3-1C1C-451B-A757-71F5CE3D8D74}" type="datetimeFigureOut">
              <a:rPr lang="nb-NO" smtClean="0"/>
              <a:t>31.08.2022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643AE5-B05D-4C8E-87EF-90DC3BC80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A7C4D6-DD4C-4B85-AAA5-A44AB4BA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3DE7-7E03-4D46-8B4E-D5BEE5D524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5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1WOjMCPLdk?feature=oembed" TargetMode="Externa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7D674-3FCB-464F-8179-E478B0C871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Ser me design i naturen?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F1F008D-B23D-4E60-B8AE-3C55AE916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2346" y="6388033"/>
            <a:ext cx="3087778" cy="295275"/>
          </a:xfrm>
        </p:spPr>
        <p:txBody>
          <a:bodyPr>
            <a:normAutofit fontScale="85000" lnSpcReduction="20000"/>
          </a:bodyPr>
          <a:lstStyle/>
          <a:p>
            <a:r>
              <a:rPr lang="nn-NO" sz="2000" dirty="0">
                <a:solidFill>
                  <a:schemeClr val="bg1"/>
                </a:solidFill>
              </a:rPr>
              <a:t>Johannes Sæleset</a:t>
            </a:r>
            <a:endParaRPr lang="nb-NO" sz="2000" dirty="0">
              <a:solidFill>
                <a:schemeClr val="bg1"/>
              </a:solidFill>
            </a:endParaRPr>
          </a:p>
        </p:txBody>
      </p:sp>
      <p:pic>
        <p:nvPicPr>
          <p:cNvPr id="1030" name="Picture 6" descr="Creative Commons License">
            <a:extLst>
              <a:ext uri="{FF2B5EF4-FFF2-40B4-BE49-F238E27FC236}">
                <a16:creationId xmlns:a16="http://schemas.microsoft.com/office/drawing/2014/main" id="{75D0162D-942A-4ABD-B769-BA441642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430" y="6388033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409EDB8-2918-4F59-B65C-D9299E41B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 descr="Et bilde som inneholder gress, utendørs, himmel, fjell&#10;&#10;Automatisk generert beskrivelse">
            <a:extLst>
              <a:ext uri="{FF2B5EF4-FFF2-40B4-BE49-F238E27FC236}">
                <a16:creationId xmlns:a16="http://schemas.microsoft.com/office/drawing/2014/main" id="{65604128-7B56-475A-9AFD-C92C1DCE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35" y="-1790720"/>
            <a:ext cx="13156435" cy="877095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9675628" y="6488668"/>
            <a:ext cx="35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384597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7D674-3FCB-464F-8179-E478B0C87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193800"/>
            <a:ext cx="9144000" cy="2387600"/>
          </a:xfrm>
        </p:spPr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Kriteria for design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BDFBE7A0-F4F5-4F44-AB4A-503619457B6E}"/>
              </a:ext>
            </a:extLst>
          </p:cNvPr>
          <p:cNvSpPr txBox="1">
            <a:spLocks/>
          </p:cNvSpPr>
          <p:nvPr/>
        </p:nvSpPr>
        <p:spPr>
          <a:xfrm>
            <a:off x="1300116" y="2042462"/>
            <a:ext cx="97854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3200" dirty="0">
                <a:solidFill>
                  <a:schemeClr val="bg1"/>
                </a:solidFill>
              </a:rPr>
              <a:t>Lite sannsynleg at det vart sånn tilfeldig</a:t>
            </a:r>
          </a:p>
          <a:p>
            <a:r>
              <a:rPr lang="nn-NO" sz="3200" dirty="0">
                <a:solidFill>
                  <a:schemeClr val="bg1"/>
                </a:solidFill>
              </a:rPr>
              <a:t>Forskjell mellom objektet og det som er rundt</a:t>
            </a:r>
          </a:p>
          <a:p>
            <a:r>
              <a:rPr lang="nn-NO" sz="3200" dirty="0">
                <a:solidFill>
                  <a:schemeClr val="bg1"/>
                </a:solidFill>
              </a:rPr>
              <a:t>Naturlege prosessar kan ikkje skapa dette</a:t>
            </a:r>
          </a:p>
          <a:p>
            <a:r>
              <a:rPr lang="nn-NO" sz="3200" dirty="0">
                <a:solidFill>
                  <a:schemeClr val="bg1"/>
                </a:solidFill>
              </a:rPr>
              <a:t>Likskap mellom det vi ser på bilde og kjent mønster</a:t>
            </a:r>
          </a:p>
          <a:p>
            <a:r>
              <a:rPr lang="nn-NO" sz="3200" dirty="0">
                <a:solidFill>
                  <a:schemeClr val="bg1"/>
                </a:solidFill>
              </a:rPr>
              <a:t>Teikn på at noko er ordna med ein hensikt</a:t>
            </a:r>
          </a:p>
        </p:txBody>
      </p:sp>
    </p:spTree>
    <p:extLst>
      <p:ext uri="{BB962C8B-B14F-4D97-AF65-F5344CB8AC3E}">
        <p14:creationId xmlns:p14="http://schemas.microsoft.com/office/powerpoint/2010/main" val="23596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C09020-A9E5-4A23-B09D-C31170B8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nn-NO" dirty="0">
                <a:solidFill>
                  <a:schemeClr val="bg1"/>
                </a:solidFill>
              </a:rPr>
              <a:t>Bruk kriteria på </a:t>
            </a:r>
            <a:r>
              <a:rPr lang="nn-NO" dirty="0" err="1">
                <a:solidFill>
                  <a:schemeClr val="bg1"/>
                </a:solidFill>
              </a:rPr>
              <a:t>Kinesin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Media på Internett 3" title="KINESIN - Transportsystemet i cellen">
            <a:hlinkClick r:id="" action="ppaction://media"/>
            <a:extLst>
              <a:ext uri="{FF2B5EF4-FFF2-40B4-BE49-F238E27FC236}">
                <a16:creationId xmlns:a16="http://schemas.microsoft.com/office/drawing/2014/main" id="{8EDF0772-D85B-4C9C-BBE8-FEADED3103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13128" y="1061457"/>
            <a:ext cx="9565744" cy="540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7D674-3FCB-464F-8179-E478B0C87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193800"/>
            <a:ext cx="9144000" cy="2387600"/>
          </a:xfrm>
        </p:spPr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Læringsmål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BDFBE7A0-F4F5-4F44-AB4A-503619457B6E}"/>
              </a:ext>
            </a:extLst>
          </p:cNvPr>
          <p:cNvSpPr txBox="1">
            <a:spLocks/>
          </p:cNvSpPr>
          <p:nvPr/>
        </p:nvSpPr>
        <p:spPr>
          <a:xfrm>
            <a:off x="1337694" y="2343086"/>
            <a:ext cx="97854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3200" dirty="0">
                <a:solidFill>
                  <a:schemeClr val="bg1"/>
                </a:solidFill>
              </a:rPr>
              <a:t>Elevane skal kunna utforska fenomen frå naturen og kvardagslivet og delta i diskusjon om fenomena er resultat av design. 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4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gress, natur, regnbue, utendørs&#10;&#10;Automatisk generert beskrivelse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84"/>
            <a:ext cx="12192000" cy="716076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11044719" y="6488668"/>
            <a:ext cx="12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pexels.com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9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0184" y="0"/>
            <a:ext cx="14472584" cy="1067353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9099485" y="6488668"/>
            <a:ext cx="305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dirty="0">
                <a:solidFill>
                  <a:schemeClr val="bg1"/>
                </a:solidFill>
              </a:rPr>
              <a:t>Foto: Viking 1, NASA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5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9305"/>
            <a:ext cx="12192000" cy="912268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9698918" y="6488668"/>
            <a:ext cx="305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commons.wikimedia.org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3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6784" y="-1231920"/>
            <a:ext cx="15504532" cy="1162839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9698918" y="6488668"/>
            <a:ext cx="305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commons.wikimedia.org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4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44482"/>
            <a:ext cx="12362121" cy="78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0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C21F0-B486-4D8D-B6D6-F80AC5F6F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50101-621F-4A5B-A389-42EBB25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69810"/>
            <a:ext cx="12192000" cy="1080641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11044719" y="6488668"/>
            <a:ext cx="12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pexels.com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3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C7FAC74D-6345-4FF4-A0CE-D6A539753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409EDB8-2918-4F59-B65C-D9299E41B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5604128-7B56-475A-9AFD-C92C1DCE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1631" y="0"/>
            <a:ext cx="15027832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0643127-CB05-4A4B-9B9F-70414C063DFF}"/>
              </a:ext>
            </a:extLst>
          </p:cNvPr>
          <p:cNvSpPr txBox="1"/>
          <p:nvPr/>
        </p:nvSpPr>
        <p:spPr>
          <a:xfrm>
            <a:off x="9675628" y="6488668"/>
            <a:ext cx="35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85584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566</Words>
  <Application>Microsoft Office PowerPoint</Application>
  <PresentationFormat>Widescreen</PresentationFormat>
  <Paragraphs>69</Paragraphs>
  <Slides>12</Slides>
  <Notes>12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Symbol</vt:lpstr>
      <vt:lpstr>Office-tema</vt:lpstr>
      <vt:lpstr>Ser me design i naturen?</vt:lpstr>
      <vt:lpstr>Læringsmål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Kriteria for design</vt:lpstr>
      <vt:lpstr>Bruk kriteria på Kinesin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Johannes</dc:creator>
  <cp:lastModifiedBy>Britt-Ellen Skregelid Birkeland</cp:lastModifiedBy>
  <cp:revision>1</cp:revision>
  <dcterms:created xsi:type="dcterms:W3CDTF">2021-11-17T10:28:33Z</dcterms:created>
  <dcterms:modified xsi:type="dcterms:W3CDTF">2022-08-31T12:59:00Z</dcterms:modified>
</cp:coreProperties>
</file>