
<file path=[Content_Types].xml><?xml version="1.0" encoding="utf-8"?>
<Types xmlns="http://schemas.openxmlformats.org/package/2006/content-types">
  <Default Extension="gif" ContentType="image/gi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
  </p:notesMasterIdLst>
  <p:sldIdLst>
    <p:sldId id="285" r:id="rId2"/>
    <p:sldId id="282" r:id="rId3"/>
    <p:sldId id="283" r:id="rId4"/>
    <p:sldId id="284" r:id="rId5"/>
    <p:sldId id="286" r:id="rId6"/>
    <p:sldId id="287" r:id="rId7"/>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0E1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46485" autoAdjust="0"/>
  </p:normalViewPr>
  <p:slideViewPr>
    <p:cSldViewPr snapToGrid="0">
      <p:cViewPr varScale="1">
        <p:scale>
          <a:sx n="51" d="100"/>
          <a:sy n="51" d="100"/>
        </p:scale>
        <p:origin x="2874" y="72"/>
      </p:cViewPr>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annes Sæleset" userId="5de75001-af9c-477c-b115-8a5ed8688bf0" providerId="ADAL" clId="{8033028E-841B-46A1-802C-DC3DB0D68C2F}"/>
    <pc:docChg chg="undo redo custSel addSld delSld modSld sldOrd modMainMaster">
      <pc:chgData name="Johannes Sæleset" userId="5de75001-af9c-477c-b115-8a5ed8688bf0" providerId="ADAL" clId="{8033028E-841B-46A1-802C-DC3DB0D68C2F}" dt="2021-12-01T19:20:23.273" v="527" actId="20577"/>
      <pc:docMkLst>
        <pc:docMk/>
      </pc:docMkLst>
      <pc:sldChg chg="addSp delSp modSp">
        <pc:chgData name="Johannes Sæleset" userId="5de75001-af9c-477c-b115-8a5ed8688bf0" providerId="ADAL" clId="{8033028E-841B-46A1-802C-DC3DB0D68C2F}" dt="2021-11-22T10:04:59.061" v="31"/>
        <pc:sldMkLst>
          <pc:docMk/>
          <pc:sldMk cId="608691050" sldId="256"/>
        </pc:sldMkLst>
        <pc:picChg chg="add del mod">
          <ac:chgData name="Johannes Sæleset" userId="5de75001-af9c-477c-b115-8a5ed8688bf0" providerId="ADAL" clId="{8033028E-841B-46A1-802C-DC3DB0D68C2F}" dt="2021-11-22T10:04:59.061" v="31"/>
          <ac:picMkLst>
            <pc:docMk/>
            <pc:sldMk cId="608691050" sldId="256"/>
            <ac:picMk id="7" creationId="{3D632430-EB47-4FDF-956B-23BF6263EF08}"/>
          </ac:picMkLst>
        </pc:picChg>
      </pc:sldChg>
      <pc:sldChg chg="modSp setBg">
        <pc:chgData name="Johannes Sæleset" userId="5de75001-af9c-477c-b115-8a5ed8688bf0" providerId="ADAL" clId="{8033028E-841B-46A1-802C-DC3DB0D68C2F}" dt="2021-11-22T10:02:47.022" v="2"/>
        <pc:sldMkLst>
          <pc:docMk/>
          <pc:sldMk cId="2582307884" sldId="257"/>
        </pc:sldMkLst>
        <pc:picChg chg="mod">
          <ac:chgData name="Johannes Sæleset" userId="5de75001-af9c-477c-b115-8a5ed8688bf0" providerId="ADAL" clId="{8033028E-841B-46A1-802C-DC3DB0D68C2F}" dt="2021-11-22T10:02:28.748" v="0" actId="14826"/>
          <ac:picMkLst>
            <pc:docMk/>
            <pc:sldMk cId="2582307884" sldId="257"/>
            <ac:picMk id="5" creationId="{D2450101-621F-4A5B-A389-42EBB25D20B4}"/>
          </ac:picMkLst>
        </pc:picChg>
      </pc:sldChg>
      <pc:sldChg chg="modSp add mod">
        <pc:chgData name="Johannes Sæleset" userId="5de75001-af9c-477c-b115-8a5ed8688bf0" providerId="ADAL" clId="{8033028E-841B-46A1-802C-DC3DB0D68C2F}" dt="2021-11-22T10:03:14.046" v="9" actId="14100"/>
        <pc:sldMkLst>
          <pc:docMk/>
          <pc:sldMk cId="2687211496" sldId="258"/>
        </pc:sldMkLst>
        <pc:picChg chg="mod">
          <ac:chgData name="Johannes Sæleset" userId="5de75001-af9c-477c-b115-8a5ed8688bf0" providerId="ADAL" clId="{8033028E-841B-46A1-802C-DC3DB0D68C2F}" dt="2021-11-22T10:03:14.046" v="9" actId="14100"/>
          <ac:picMkLst>
            <pc:docMk/>
            <pc:sldMk cId="2687211496" sldId="258"/>
            <ac:picMk id="5" creationId="{D2450101-621F-4A5B-A389-42EBB25D20B4}"/>
          </ac:picMkLst>
        </pc:picChg>
      </pc:sldChg>
      <pc:sldChg chg="modSp add mod">
        <pc:chgData name="Johannes Sæleset" userId="5de75001-af9c-477c-b115-8a5ed8688bf0" providerId="ADAL" clId="{8033028E-841B-46A1-802C-DC3DB0D68C2F}" dt="2021-11-22T10:03:39.522" v="13" actId="1076"/>
        <pc:sldMkLst>
          <pc:docMk/>
          <pc:sldMk cId="2772638052" sldId="259"/>
        </pc:sldMkLst>
        <pc:picChg chg="mod">
          <ac:chgData name="Johannes Sæleset" userId="5de75001-af9c-477c-b115-8a5ed8688bf0" providerId="ADAL" clId="{8033028E-841B-46A1-802C-DC3DB0D68C2F}" dt="2021-11-22T10:03:39.522" v="13" actId="1076"/>
          <ac:picMkLst>
            <pc:docMk/>
            <pc:sldMk cId="2772638052" sldId="259"/>
            <ac:picMk id="5" creationId="{D2450101-621F-4A5B-A389-42EBB25D20B4}"/>
          </ac:picMkLst>
        </pc:picChg>
      </pc:sldChg>
      <pc:sldChg chg="modSp add ord">
        <pc:chgData name="Johannes Sæleset" userId="5de75001-af9c-477c-b115-8a5ed8688bf0" providerId="ADAL" clId="{8033028E-841B-46A1-802C-DC3DB0D68C2F}" dt="2021-12-01T19:14:52.756" v="499"/>
        <pc:sldMkLst>
          <pc:docMk/>
          <pc:sldMk cId="2325875493" sldId="260"/>
        </pc:sldMkLst>
        <pc:picChg chg="mod">
          <ac:chgData name="Johannes Sæleset" userId="5de75001-af9c-477c-b115-8a5ed8688bf0" providerId="ADAL" clId="{8033028E-841B-46A1-802C-DC3DB0D68C2F}" dt="2021-11-22T10:03:58.568" v="14" actId="14826"/>
          <ac:picMkLst>
            <pc:docMk/>
            <pc:sldMk cId="2325875493" sldId="260"/>
            <ac:picMk id="5" creationId="{D2450101-621F-4A5B-A389-42EBB25D20B4}"/>
          </ac:picMkLst>
        </pc:picChg>
      </pc:sldChg>
      <pc:sldChg chg="modSp add mod">
        <pc:chgData name="Johannes Sæleset" userId="5de75001-af9c-477c-b115-8a5ed8688bf0" providerId="ADAL" clId="{8033028E-841B-46A1-802C-DC3DB0D68C2F}" dt="2021-11-22T10:04:46.625" v="29" actId="1076"/>
        <pc:sldMkLst>
          <pc:docMk/>
          <pc:sldMk cId="2535611246" sldId="261"/>
        </pc:sldMkLst>
        <pc:picChg chg="mod">
          <ac:chgData name="Johannes Sæleset" userId="5de75001-af9c-477c-b115-8a5ed8688bf0" providerId="ADAL" clId="{8033028E-841B-46A1-802C-DC3DB0D68C2F}" dt="2021-11-22T10:04:46.625" v="29" actId="1076"/>
          <ac:picMkLst>
            <pc:docMk/>
            <pc:sldMk cId="2535611246" sldId="261"/>
            <ac:picMk id="5" creationId="{D2450101-621F-4A5B-A389-42EBB25D20B4}"/>
          </ac:picMkLst>
        </pc:picChg>
      </pc:sldChg>
      <pc:sldChg chg="modSp add mod ord">
        <pc:chgData name="Johannes Sæleset" userId="5de75001-af9c-477c-b115-8a5ed8688bf0" providerId="ADAL" clId="{8033028E-841B-46A1-802C-DC3DB0D68C2F}" dt="2021-11-22T14:18:25.187" v="386"/>
        <pc:sldMkLst>
          <pc:docMk/>
          <pc:sldMk cId="1404835285" sldId="262"/>
        </pc:sldMkLst>
        <pc:picChg chg="mod">
          <ac:chgData name="Johannes Sæleset" userId="5de75001-af9c-477c-b115-8a5ed8688bf0" providerId="ADAL" clId="{8033028E-841B-46A1-802C-DC3DB0D68C2F}" dt="2021-11-22T10:07:11.566" v="51" actId="1036"/>
          <ac:picMkLst>
            <pc:docMk/>
            <pc:sldMk cId="1404835285" sldId="262"/>
            <ac:picMk id="5" creationId="{D2450101-621F-4A5B-A389-42EBB25D20B4}"/>
          </ac:picMkLst>
        </pc:picChg>
      </pc:sldChg>
      <pc:sldChg chg="modSp add mod">
        <pc:chgData name="Johannes Sæleset" userId="5de75001-af9c-477c-b115-8a5ed8688bf0" providerId="ADAL" clId="{8033028E-841B-46A1-802C-DC3DB0D68C2F}" dt="2021-11-22T12:46:30.961" v="154" actId="14100"/>
        <pc:sldMkLst>
          <pc:docMk/>
          <pc:sldMk cId="1547093217" sldId="263"/>
        </pc:sldMkLst>
        <pc:spChg chg="mod">
          <ac:chgData name="Johannes Sæleset" userId="5de75001-af9c-477c-b115-8a5ed8688bf0" providerId="ADAL" clId="{8033028E-841B-46A1-802C-DC3DB0D68C2F}" dt="2021-11-22T12:46:30.961" v="154" actId="14100"/>
          <ac:spMkLst>
            <pc:docMk/>
            <pc:sldMk cId="1547093217" sldId="263"/>
            <ac:spMk id="6" creationId="{D0643127-CB05-4A4B-9B9F-70414C063DFF}"/>
          </ac:spMkLst>
        </pc:spChg>
        <pc:picChg chg="mod">
          <ac:chgData name="Johannes Sæleset" userId="5de75001-af9c-477c-b115-8a5ed8688bf0" providerId="ADAL" clId="{8033028E-841B-46A1-802C-DC3DB0D68C2F}" dt="2021-11-22T10:09:15" v="56" actId="1076"/>
          <ac:picMkLst>
            <pc:docMk/>
            <pc:sldMk cId="1547093217" sldId="263"/>
            <ac:picMk id="5" creationId="{D2450101-621F-4A5B-A389-42EBB25D20B4}"/>
          </ac:picMkLst>
        </pc:picChg>
      </pc:sldChg>
      <pc:sldChg chg="modSp add mod modNotesTx">
        <pc:chgData name="Johannes Sæleset" userId="5de75001-af9c-477c-b115-8a5ed8688bf0" providerId="ADAL" clId="{8033028E-841B-46A1-802C-DC3DB0D68C2F}" dt="2021-12-01T19:06:30.750" v="409" actId="20577"/>
        <pc:sldMkLst>
          <pc:docMk/>
          <pc:sldMk cId="2010254441" sldId="264"/>
        </pc:sldMkLst>
        <pc:spChg chg="mod">
          <ac:chgData name="Johannes Sæleset" userId="5de75001-af9c-477c-b115-8a5ed8688bf0" providerId="ADAL" clId="{8033028E-841B-46A1-802C-DC3DB0D68C2F}" dt="2021-11-22T12:46:12.413" v="150" actId="20577"/>
          <ac:spMkLst>
            <pc:docMk/>
            <pc:sldMk cId="2010254441" sldId="264"/>
            <ac:spMk id="6" creationId="{D0643127-CB05-4A4B-9B9F-70414C063DFF}"/>
          </ac:spMkLst>
        </pc:spChg>
        <pc:picChg chg="mod">
          <ac:chgData name="Johannes Sæleset" userId="5de75001-af9c-477c-b115-8a5ed8688bf0" providerId="ADAL" clId="{8033028E-841B-46A1-802C-DC3DB0D68C2F}" dt="2021-11-22T10:15:40.403" v="94" actId="1076"/>
          <ac:picMkLst>
            <pc:docMk/>
            <pc:sldMk cId="2010254441" sldId="264"/>
            <ac:picMk id="5" creationId="{D2450101-621F-4A5B-A389-42EBB25D20B4}"/>
          </ac:picMkLst>
        </pc:picChg>
      </pc:sldChg>
      <pc:sldChg chg="modSp add mod ord">
        <pc:chgData name="Johannes Sæleset" userId="5de75001-af9c-477c-b115-8a5ed8688bf0" providerId="ADAL" clId="{8033028E-841B-46A1-802C-DC3DB0D68C2F}" dt="2021-12-01T19:11:49.427" v="471"/>
        <pc:sldMkLst>
          <pc:docMk/>
          <pc:sldMk cId="4118009365" sldId="265"/>
        </pc:sldMkLst>
        <pc:spChg chg="mod">
          <ac:chgData name="Johannes Sæleset" userId="5de75001-af9c-477c-b115-8a5ed8688bf0" providerId="ADAL" clId="{8033028E-841B-46A1-802C-DC3DB0D68C2F}" dt="2021-11-22T12:45:35.082" v="129" actId="20577"/>
          <ac:spMkLst>
            <pc:docMk/>
            <pc:sldMk cId="4118009365" sldId="265"/>
            <ac:spMk id="6" creationId="{D0643127-CB05-4A4B-9B9F-70414C063DFF}"/>
          </ac:spMkLst>
        </pc:spChg>
        <pc:picChg chg="mod">
          <ac:chgData name="Johannes Sæleset" userId="5de75001-af9c-477c-b115-8a5ed8688bf0" providerId="ADAL" clId="{8033028E-841B-46A1-802C-DC3DB0D68C2F}" dt="2021-11-22T12:44:27.656" v="105" actId="14100"/>
          <ac:picMkLst>
            <pc:docMk/>
            <pc:sldMk cId="4118009365" sldId="265"/>
            <ac:picMk id="5" creationId="{D2450101-621F-4A5B-A389-42EBB25D20B4}"/>
          </ac:picMkLst>
        </pc:picChg>
      </pc:sldChg>
      <pc:sldChg chg="modSp add mod">
        <pc:chgData name="Johannes Sæleset" userId="5de75001-af9c-477c-b115-8a5ed8688bf0" providerId="ADAL" clId="{8033028E-841B-46A1-802C-DC3DB0D68C2F}" dt="2021-11-22T12:56:44.906" v="189" actId="1035"/>
        <pc:sldMkLst>
          <pc:docMk/>
          <pc:sldMk cId="464262061" sldId="266"/>
        </pc:sldMkLst>
        <pc:spChg chg="mod">
          <ac:chgData name="Johannes Sæleset" userId="5de75001-af9c-477c-b115-8a5ed8688bf0" providerId="ADAL" clId="{8033028E-841B-46A1-802C-DC3DB0D68C2F}" dt="2021-11-22T12:56:37.837" v="175" actId="1076"/>
          <ac:spMkLst>
            <pc:docMk/>
            <pc:sldMk cId="464262061" sldId="266"/>
            <ac:spMk id="6" creationId="{D0643127-CB05-4A4B-9B9F-70414C063DFF}"/>
          </ac:spMkLst>
        </pc:spChg>
        <pc:picChg chg="mod">
          <ac:chgData name="Johannes Sæleset" userId="5de75001-af9c-477c-b115-8a5ed8688bf0" providerId="ADAL" clId="{8033028E-841B-46A1-802C-DC3DB0D68C2F}" dt="2021-11-22T12:56:44.906" v="189" actId="1035"/>
          <ac:picMkLst>
            <pc:docMk/>
            <pc:sldMk cId="464262061" sldId="266"/>
            <ac:picMk id="5" creationId="{D2450101-621F-4A5B-A389-42EBB25D20B4}"/>
          </ac:picMkLst>
        </pc:picChg>
      </pc:sldChg>
      <pc:sldChg chg="add del">
        <pc:chgData name="Johannes Sæleset" userId="5de75001-af9c-477c-b115-8a5ed8688bf0" providerId="ADAL" clId="{8033028E-841B-46A1-802C-DC3DB0D68C2F}" dt="2021-11-22T13:00:20.215" v="191"/>
        <pc:sldMkLst>
          <pc:docMk/>
          <pc:sldMk cId="1146403898" sldId="267"/>
        </pc:sldMkLst>
      </pc:sldChg>
      <pc:sldChg chg="modSp add mod">
        <pc:chgData name="Johannes Sæleset" userId="5de75001-af9c-477c-b115-8a5ed8688bf0" providerId="ADAL" clId="{8033028E-841B-46A1-802C-DC3DB0D68C2F}" dt="2021-11-22T13:00:35.861" v="194" actId="14826"/>
        <pc:sldMkLst>
          <pc:docMk/>
          <pc:sldMk cId="4067448748" sldId="267"/>
        </pc:sldMkLst>
        <pc:picChg chg="mod">
          <ac:chgData name="Johannes Sæleset" userId="5de75001-af9c-477c-b115-8a5ed8688bf0" providerId="ADAL" clId="{8033028E-841B-46A1-802C-DC3DB0D68C2F}" dt="2021-11-22T13:00:35.861" v="194" actId="14826"/>
          <ac:picMkLst>
            <pc:docMk/>
            <pc:sldMk cId="4067448748" sldId="267"/>
            <ac:picMk id="5" creationId="{D2450101-621F-4A5B-A389-42EBB25D20B4}"/>
          </ac:picMkLst>
        </pc:picChg>
      </pc:sldChg>
      <pc:sldChg chg="modSp add mod modNotesTx">
        <pc:chgData name="Johannes Sæleset" userId="5de75001-af9c-477c-b115-8a5ed8688bf0" providerId="ADAL" clId="{8033028E-841B-46A1-802C-DC3DB0D68C2F}" dt="2021-11-22T13:05:02.143" v="201"/>
        <pc:sldMkLst>
          <pc:docMk/>
          <pc:sldMk cId="1255433151" sldId="268"/>
        </pc:sldMkLst>
        <pc:picChg chg="mod">
          <ac:chgData name="Johannes Sæleset" userId="5de75001-af9c-477c-b115-8a5ed8688bf0" providerId="ADAL" clId="{8033028E-841B-46A1-802C-DC3DB0D68C2F}" dt="2021-11-22T13:04:41.734" v="200" actId="1076"/>
          <ac:picMkLst>
            <pc:docMk/>
            <pc:sldMk cId="1255433151" sldId="268"/>
            <ac:picMk id="5" creationId="{D2450101-621F-4A5B-A389-42EBB25D20B4}"/>
          </ac:picMkLst>
        </pc:picChg>
      </pc:sldChg>
      <pc:sldChg chg="modSp add mod setBg">
        <pc:chgData name="Johannes Sæleset" userId="5de75001-af9c-477c-b115-8a5ed8688bf0" providerId="ADAL" clId="{8033028E-841B-46A1-802C-DC3DB0D68C2F}" dt="2021-11-22T13:17:58.575" v="223" actId="207"/>
        <pc:sldMkLst>
          <pc:docMk/>
          <pc:sldMk cId="3304046712" sldId="269"/>
        </pc:sldMkLst>
        <pc:spChg chg="mod">
          <ac:chgData name="Johannes Sæleset" userId="5de75001-af9c-477c-b115-8a5ed8688bf0" providerId="ADAL" clId="{8033028E-841B-46A1-802C-DC3DB0D68C2F}" dt="2021-11-22T13:17:58.575" v="223" actId="207"/>
          <ac:spMkLst>
            <pc:docMk/>
            <pc:sldMk cId="3304046712" sldId="269"/>
            <ac:spMk id="6" creationId="{D0643127-CB05-4A4B-9B9F-70414C063DFF}"/>
          </ac:spMkLst>
        </pc:spChg>
        <pc:picChg chg="mod">
          <ac:chgData name="Johannes Sæleset" userId="5de75001-af9c-477c-b115-8a5ed8688bf0" providerId="ADAL" clId="{8033028E-841B-46A1-802C-DC3DB0D68C2F}" dt="2021-11-22T13:17:41.894" v="221" actId="1076"/>
          <ac:picMkLst>
            <pc:docMk/>
            <pc:sldMk cId="3304046712" sldId="269"/>
            <ac:picMk id="5" creationId="{D2450101-621F-4A5B-A389-42EBB25D20B4}"/>
          </ac:picMkLst>
        </pc:picChg>
      </pc:sldChg>
      <pc:sldChg chg="modSp add modNotesTx">
        <pc:chgData name="Johannes Sæleset" userId="5de75001-af9c-477c-b115-8a5ed8688bf0" providerId="ADAL" clId="{8033028E-841B-46A1-802C-DC3DB0D68C2F}" dt="2021-11-22T13:25:42.013" v="307" actId="20577"/>
        <pc:sldMkLst>
          <pc:docMk/>
          <pc:sldMk cId="2565260092" sldId="270"/>
        </pc:sldMkLst>
        <pc:picChg chg="mod">
          <ac:chgData name="Johannes Sæleset" userId="5de75001-af9c-477c-b115-8a5ed8688bf0" providerId="ADAL" clId="{8033028E-841B-46A1-802C-DC3DB0D68C2F}" dt="2021-11-22T13:23:40.274" v="225" actId="14826"/>
          <ac:picMkLst>
            <pc:docMk/>
            <pc:sldMk cId="2565260092" sldId="270"/>
            <ac:picMk id="5" creationId="{D2450101-621F-4A5B-A389-42EBB25D20B4}"/>
          </ac:picMkLst>
        </pc:picChg>
      </pc:sldChg>
      <pc:sldChg chg="modSp add mod setBg">
        <pc:chgData name="Johannes Sæleset" userId="5de75001-af9c-477c-b115-8a5ed8688bf0" providerId="ADAL" clId="{8033028E-841B-46A1-802C-DC3DB0D68C2F}" dt="2021-11-22T13:34:01.890" v="359"/>
        <pc:sldMkLst>
          <pc:docMk/>
          <pc:sldMk cId="2413926117" sldId="271"/>
        </pc:sldMkLst>
        <pc:spChg chg="mod">
          <ac:chgData name="Johannes Sæleset" userId="5de75001-af9c-477c-b115-8a5ed8688bf0" providerId="ADAL" clId="{8033028E-841B-46A1-802C-DC3DB0D68C2F}" dt="2021-11-22T13:33:31.520" v="355" actId="20577"/>
          <ac:spMkLst>
            <pc:docMk/>
            <pc:sldMk cId="2413926117" sldId="271"/>
            <ac:spMk id="6" creationId="{D0643127-CB05-4A4B-9B9F-70414C063DFF}"/>
          </ac:spMkLst>
        </pc:spChg>
        <pc:picChg chg="mod">
          <ac:chgData name="Johannes Sæleset" userId="5de75001-af9c-477c-b115-8a5ed8688bf0" providerId="ADAL" clId="{8033028E-841B-46A1-802C-DC3DB0D68C2F}" dt="2021-11-22T13:33:54.187" v="358" actId="1076"/>
          <ac:picMkLst>
            <pc:docMk/>
            <pc:sldMk cId="2413926117" sldId="271"/>
            <ac:picMk id="5" creationId="{D2450101-621F-4A5B-A389-42EBB25D20B4}"/>
          </ac:picMkLst>
        </pc:picChg>
      </pc:sldChg>
      <pc:sldChg chg="modSp add mod ord">
        <pc:chgData name="Johannes Sæleset" userId="5de75001-af9c-477c-b115-8a5ed8688bf0" providerId="ADAL" clId="{8033028E-841B-46A1-802C-DC3DB0D68C2F}" dt="2021-12-01T19:14:46.357" v="495"/>
        <pc:sldMkLst>
          <pc:docMk/>
          <pc:sldMk cId="1663893857" sldId="272"/>
        </pc:sldMkLst>
        <pc:spChg chg="mod">
          <ac:chgData name="Johannes Sæleset" userId="5de75001-af9c-477c-b115-8a5ed8688bf0" providerId="ADAL" clId="{8033028E-841B-46A1-802C-DC3DB0D68C2F}" dt="2021-11-22T14:17:49.372" v="384" actId="1037"/>
          <ac:spMkLst>
            <pc:docMk/>
            <pc:sldMk cId="1663893857" sldId="272"/>
            <ac:spMk id="6" creationId="{D0643127-CB05-4A4B-9B9F-70414C063DFF}"/>
          </ac:spMkLst>
        </pc:spChg>
        <pc:picChg chg="mod">
          <ac:chgData name="Johannes Sæleset" userId="5de75001-af9c-477c-b115-8a5ed8688bf0" providerId="ADAL" clId="{8033028E-841B-46A1-802C-DC3DB0D68C2F}" dt="2021-11-22T14:17:32.100" v="364" actId="14100"/>
          <ac:picMkLst>
            <pc:docMk/>
            <pc:sldMk cId="1663893857" sldId="272"/>
            <ac:picMk id="5" creationId="{D2450101-621F-4A5B-A389-42EBB25D20B4}"/>
          </ac:picMkLst>
        </pc:picChg>
      </pc:sldChg>
      <pc:sldChg chg="delSp modSp add mod ord">
        <pc:chgData name="Johannes Sæleset" userId="5de75001-af9c-477c-b115-8a5ed8688bf0" providerId="ADAL" clId="{8033028E-841B-46A1-802C-DC3DB0D68C2F}" dt="2021-12-01T19:10:13.576" v="454"/>
        <pc:sldMkLst>
          <pc:docMk/>
          <pc:sldMk cId="1651486168" sldId="273"/>
        </pc:sldMkLst>
        <pc:spChg chg="mod">
          <ac:chgData name="Johannes Sæleset" userId="5de75001-af9c-477c-b115-8a5ed8688bf0" providerId="ADAL" clId="{8033028E-841B-46A1-802C-DC3DB0D68C2F}" dt="2021-12-01T19:10:10.953" v="452" actId="6549"/>
          <ac:spMkLst>
            <pc:docMk/>
            <pc:sldMk cId="1651486168" sldId="273"/>
            <ac:spMk id="2" creationId="{AFCC21F0-B486-4D8D-B6D6-F80AC5F6FA20}"/>
          </ac:spMkLst>
        </pc:spChg>
        <pc:picChg chg="del">
          <ac:chgData name="Johannes Sæleset" userId="5de75001-af9c-477c-b115-8a5ed8688bf0" providerId="ADAL" clId="{8033028E-841B-46A1-802C-DC3DB0D68C2F}" dt="2021-12-01T19:09:55.352" v="411" actId="478"/>
          <ac:picMkLst>
            <pc:docMk/>
            <pc:sldMk cId="1651486168" sldId="273"/>
            <ac:picMk id="5" creationId="{D2450101-621F-4A5B-A389-42EBB25D20B4}"/>
          </ac:picMkLst>
        </pc:picChg>
      </pc:sldChg>
      <pc:sldChg chg="modSp add mod">
        <pc:chgData name="Johannes Sæleset" userId="5de75001-af9c-477c-b115-8a5ed8688bf0" providerId="ADAL" clId="{8033028E-841B-46A1-802C-DC3DB0D68C2F}" dt="2021-12-01T19:11:01.131" v="469" actId="20577"/>
        <pc:sldMkLst>
          <pc:docMk/>
          <pc:sldMk cId="3845977948" sldId="274"/>
        </pc:sldMkLst>
        <pc:spChg chg="mod">
          <ac:chgData name="Johannes Sæleset" userId="5de75001-af9c-477c-b115-8a5ed8688bf0" providerId="ADAL" clId="{8033028E-841B-46A1-802C-DC3DB0D68C2F}" dt="2021-12-01T19:11:01.131" v="469" actId="20577"/>
          <ac:spMkLst>
            <pc:docMk/>
            <pc:sldMk cId="3845977948" sldId="274"/>
            <ac:spMk id="2" creationId="{AFCC21F0-B486-4D8D-B6D6-F80AC5F6FA20}"/>
          </ac:spMkLst>
        </pc:spChg>
      </pc:sldChg>
      <pc:sldChg chg="modSp add mod ord">
        <pc:chgData name="Johannes Sæleset" userId="5de75001-af9c-477c-b115-8a5ed8688bf0" providerId="ADAL" clId="{8033028E-841B-46A1-802C-DC3DB0D68C2F}" dt="2021-12-01T19:14:49.841" v="497"/>
        <pc:sldMkLst>
          <pc:docMk/>
          <pc:sldMk cId="849491932" sldId="275"/>
        </pc:sldMkLst>
        <pc:spChg chg="mod">
          <ac:chgData name="Johannes Sæleset" userId="5de75001-af9c-477c-b115-8a5ed8688bf0" providerId="ADAL" clId="{8033028E-841B-46A1-802C-DC3DB0D68C2F}" dt="2021-12-01T19:14:33.158" v="487" actId="20577"/>
          <ac:spMkLst>
            <pc:docMk/>
            <pc:sldMk cId="849491932" sldId="275"/>
            <ac:spMk id="2" creationId="{AFCC21F0-B486-4D8D-B6D6-F80AC5F6FA20}"/>
          </ac:spMkLst>
        </pc:spChg>
      </pc:sldChg>
      <pc:sldChg chg="modSp add mod">
        <pc:chgData name="Johannes Sæleset" userId="5de75001-af9c-477c-b115-8a5ed8688bf0" providerId="ADAL" clId="{8033028E-841B-46A1-802C-DC3DB0D68C2F}" dt="2021-12-01T19:20:23.273" v="527" actId="20577"/>
        <pc:sldMkLst>
          <pc:docMk/>
          <pc:sldMk cId="3708315426" sldId="276"/>
        </pc:sldMkLst>
        <pc:spChg chg="mod">
          <ac:chgData name="Johannes Sæleset" userId="5de75001-af9c-477c-b115-8a5ed8688bf0" providerId="ADAL" clId="{8033028E-841B-46A1-802C-DC3DB0D68C2F}" dt="2021-12-01T19:20:23.273" v="527" actId="20577"/>
          <ac:spMkLst>
            <pc:docMk/>
            <pc:sldMk cId="3708315426" sldId="276"/>
            <ac:spMk id="2" creationId="{AFCC21F0-B486-4D8D-B6D6-F80AC5F6FA20}"/>
          </ac:spMkLst>
        </pc:spChg>
      </pc:sldChg>
      <pc:sldMasterChg chg="setBg modSldLayout">
        <pc:chgData name="Johannes Sæleset" userId="5de75001-af9c-477c-b115-8a5ed8688bf0" providerId="ADAL" clId="{8033028E-841B-46A1-802C-DC3DB0D68C2F}" dt="2021-11-22T10:02:47.022" v="2"/>
        <pc:sldMasterMkLst>
          <pc:docMk/>
          <pc:sldMasterMk cId="159756562" sldId="2147483648"/>
        </pc:sldMasterMkLst>
        <pc:sldLayoutChg chg="setBg">
          <pc:chgData name="Johannes Sæleset" userId="5de75001-af9c-477c-b115-8a5ed8688bf0" providerId="ADAL" clId="{8033028E-841B-46A1-802C-DC3DB0D68C2F}" dt="2021-11-22T10:02:47.022" v="2"/>
          <pc:sldLayoutMkLst>
            <pc:docMk/>
            <pc:sldMasterMk cId="159756562" sldId="2147483648"/>
            <pc:sldLayoutMk cId="3679624068" sldId="2147483649"/>
          </pc:sldLayoutMkLst>
        </pc:sldLayoutChg>
        <pc:sldLayoutChg chg="setBg">
          <pc:chgData name="Johannes Sæleset" userId="5de75001-af9c-477c-b115-8a5ed8688bf0" providerId="ADAL" clId="{8033028E-841B-46A1-802C-DC3DB0D68C2F}" dt="2021-11-22T10:02:47.022" v="2"/>
          <pc:sldLayoutMkLst>
            <pc:docMk/>
            <pc:sldMasterMk cId="159756562" sldId="2147483648"/>
            <pc:sldLayoutMk cId="434804852" sldId="2147483650"/>
          </pc:sldLayoutMkLst>
        </pc:sldLayoutChg>
        <pc:sldLayoutChg chg="setBg">
          <pc:chgData name="Johannes Sæleset" userId="5de75001-af9c-477c-b115-8a5ed8688bf0" providerId="ADAL" clId="{8033028E-841B-46A1-802C-DC3DB0D68C2F}" dt="2021-11-22T10:02:47.022" v="2"/>
          <pc:sldLayoutMkLst>
            <pc:docMk/>
            <pc:sldMasterMk cId="159756562" sldId="2147483648"/>
            <pc:sldLayoutMk cId="3300658745" sldId="2147483651"/>
          </pc:sldLayoutMkLst>
        </pc:sldLayoutChg>
        <pc:sldLayoutChg chg="setBg">
          <pc:chgData name="Johannes Sæleset" userId="5de75001-af9c-477c-b115-8a5ed8688bf0" providerId="ADAL" clId="{8033028E-841B-46A1-802C-DC3DB0D68C2F}" dt="2021-11-22T10:02:47.022" v="2"/>
          <pc:sldLayoutMkLst>
            <pc:docMk/>
            <pc:sldMasterMk cId="159756562" sldId="2147483648"/>
            <pc:sldLayoutMk cId="309056912" sldId="2147483652"/>
          </pc:sldLayoutMkLst>
        </pc:sldLayoutChg>
        <pc:sldLayoutChg chg="setBg">
          <pc:chgData name="Johannes Sæleset" userId="5de75001-af9c-477c-b115-8a5ed8688bf0" providerId="ADAL" clId="{8033028E-841B-46A1-802C-DC3DB0D68C2F}" dt="2021-11-22T10:02:47.022" v="2"/>
          <pc:sldLayoutMkLst>
            <pc:docMk/>
            <pc:sldMasterMk cId="159756562" sldId="2147483648"/>
            <pc:sldLayoutMk cId="3887798464" sldId="2147483653"/>
          </pc:sldLayoutMkLst>
        </pc:sldLayoutChg>
        <pc:sldLayoutChg chg="setBg">
          <pc:chgData name="Johannes Sæleset" userId="5de75001-af9c-477c-b115-8a5ed8688bf0" providerId="ADAL" clId="{8033028E-841B-46A1-802C-DC3DB0D68C2F}" dt="2021-11-22T10:02:47.022" v="2"/>
          <pc:sldLayoutMkLst>
            <pc:docMk/>
            <pc:sldMasterMk cId="159756562" sldId="2147483648"/>
            <pc:sldLayoutMk cId="2511915210" sldId="2147483654"/>
          </pc:sldLayoutMkLst>
        </pc:sldLayoutChg>
        <pc:sldLayoutChg chg="setBg">
          <pc:chgData name="Johannes Sæleset" userId="5de75001-af9c-477c-b115-8a5ed8688bf0" providerId="ADAL" clId="{8033028E-841B-46A1-802C-DC3DB0D68C2F}" dt="2021-11-22T10:02:47.022" v="2"/>
          <pc:sldLayoutMkLst>
            <pc:docMk/>
            <pc:sldMasterMk cId="159756562" sldId="2147483648"/>
            <pc:sldLayoutMk cId="2047564459" sldId="2147483655"/>
          </pc:sldLayoutMkLst>
        </pc:sldLayoutChg>
        <pc:sldLayoutChg chg="setBg">
          <pc:chgData name="Johannes Sæleset" userId="5de75001-af9c-477c-b115-8a5ed8688bf0" providerId="ADAL" clId="{8033028E-841B-46A1-802C-DC3DB0D68C2F}" dt="2021-11-22T10:02:47.022" v="2"/>
          <pc:sldLayoutMkLst>
            <pc:docMk/>
            <pc:sldMasterMk cId="159756562" sldId="2147483648"/>
            <pc:sldLayoutMk cId="854733551" sldId="2147483656"/>
          </pc:sldLayoutMkLst>
        </pc:sldLayoutChg>
        <pc:sldLayoutChg chg="setBg">
          <pc:chgData name="Johannes Sæleset" userId="5de75001-af9c-477c-b115-8a5ed8688bf0" providerId="ADAL" clId="{8033028E-841B-46A1-802C-DC3DB0D68C2F}" dt="2021-11-22T10:02:47.022" v="2"/>
          <pc:sldLayoutMkLst>
            <pc:docMk/>
            <pc:sldMasterMk cId="159756562" sldId="2147483648"/>
            <pc:sldLayoutMk cId="440343243" sldId="2147483657"/>
          </pc:sldLayoutMkLst>
        </pc:sldLayoutChg>
        <pc:sldLayoutChg chg="setBg">
          <pc:chgData name="Johannes Sæleset" userId="5de75001-af9c-477c-b115-8a5ed8688bf0" providerId="ADAL" clId="{8033028E-841B-46A1-802C-DC3DB0D68C2F}" dt="2021-11-22T10:02:47.022" v="2"/>
          <pc:sldLayoutMkLst>
            <pc:docMk/>
            <pc:sldMasterMk cId="159756562" sldId="2147483648"/>
            <pc:sldLayoutMk cId="2923008811" sldId="2147483658"/>
          </pc:sldLayoutMkLst>
        </pc:sldLayoutChg>
        <pc:sldLayoutChg chg="setBg">
          <pc:chgData name="Johannes Sæleset" userId="5de75001-af9c-477c-b115-8a5ed8688bf0" providerId="ADAL" clId="{8033028E-841B-46A1-802C-DC3DB0D68C2F}" dt="2021-11-22T10:02:47.022" v="2"/>
          <pc:sldLayoutMkLst>
            <pc:docMk/>
            <pc:sldMasterMk cId="159756562" sldId="2147483648"/>
            <pc:sldLayoutMk cId="1700945289" sldId="2147483659"/>
          </pc:sldLayoutMkLst>
        </pc:sldLayoutChg>
      </pc:sldMasterChg>
    </pc:docChg>
  </pc:docChgLst>
  <pc:docChgLst>
    <pc:chgData name="Britt-Ellen Skregelid Birkeland" userId="3178a3e9-6f82-4780-abac-3a48311dd3e2" providerId="ADAL" clId="{3332AAB2-F566-4EC8-8208-DEC39C8C442D}"/>
    <pc:docChg chg="modSld">
      <pc:chgData name="Britt-Ellen Skregelid Birkeland" userId="3178a3e9-6f82-4780-abac-3a48311dd3e2" providerId="ADAL" clId="{3332AAB2-F566-4EC8-8208-DEC39C8C442D}" dt="2022-08-31T13:05:58.603" v="0" actId="20577"/>
      <pc:docMkLst>
        <pc:docMk/>
      </pc:docMkLst>
      <pc:sldChg chg="modNotesTx">
        <pc:chgData name="Britt-Ellen Skregelid Birkeland" userId="3178a3e9-6f82-4780-abac-3a48311dd3e2" providerId="ADAL" clId="{3332AAB2-F566-4EC8-8208-DEC39C8C442D}" dt="2022-08-31T13:05:58.603" v="0" actId="20577"/>
        <pc:sldMkLst>
          <pc:docMk/>
          <pc:sldMk cId="1009180167" sldId="284"/>
        </pc:sldMkLst>
      </pc:sldChg>
    </pc:docChg>
  </pc:docChgLst>
  <pc:docChgLst>
    <pc:chgData name="Johannes Sæleset" userId="3f7023dc-cf6c-4a8e-8755-cb9e9162eba6" providerId="ADAL" clId="{B099A60D-6EED-41F1-B943-C121D7354218}"/>
    <pc:docChg chg="undo redo custSel addSld delSld modSld sldOrd">
      <pc:chgData name="Johannes Sæleset" userId="3f7023dc-cf6c-4a8e-8755-cb9e9162eba6" providerId="ADAL" clId="{B099A60D-6EED-41F1-B943-C121D7354218}" dt="2022-06-25T20:57:55.827" v="2504" actId="5793"/>
      <pc:docMkLst>
        <pc:docMk/>
      </pc:docMkLst>
      <pc:sldChg chg="del">
        <pc:chgData name="Johannes Sæleset" userId="3f7023dc-cf6c-4a8e-8755-cb9e9162eba6" providerId="ADAL" clId="{B099A60D-6EED-41F1-B943-C121D7354218}" dt="2022-03-22T16:37:40.327" v="2" actId="47"/>
        <pc:sldMkLst>
          <pc:docMk/>
          <pc:sldMk cId="608691050" sldId="256"/>
        </pc:sldMkLst>
      </pc:sldChg>
      <pc:sldChg chg="del">
        <pc:chgData name="Johannes Sæleset" userId="3f7023dc-cf6c-4a8e-8755-cb9e9162eba6" providerId="ADAL" clId="{B099A60D-6EED-41F1-B943-C121D7354218}" dt="2022-03-22T16:37:40.327" v="2" actId="47"/>
        <pc:sldMkLst>
          <pc:docMk/>
          <pc:sldMk cId="2582307884" sldId="257"/>
        </pc:sldMkLst>
      </pc:sldChg>
      <pc:sldChg chg="del">
        <pc:chgData name="Johannes Sæleset" userId="3f7023dc-cf6c-4a8e-8755-cb9e9162eba6" providerId="ADAL" clId="{B099A60D-6EED-41F1-B943-C121D7354218}" dt="2022-03-22T16:37:40.327" v="2" actId="47"/>
        <pc:sldMkLst>
          <pc:docMk/>
          <pc:sldMk cId="2687211496" sldId="258"/>
        </pc:sldMkLst>
      </pc:sldChg>
      <pc:sldChg chg="del">
        <pc:chgData name="Johannes Sæleset" userId="3f7023dc-cf6c-4a8e-8755-cb9e9162eba6" providerId="ADAL" clId="{B099A60D-6EED-41F1-B943-C121D7354218}" dt="2022-03-22T16:37:40.327" v="2" actId="47"/>
        <pc:sldMkLst>
          <pc:docMk/>
          <pc:sldMk cId="1404835285" sldId="262"/>
        </pc:sldMkLst>
      </pc:sldChg>
      <pc:sldChg chg="del">
        <pc:chgData name="Johannes Sæleset" userId="3f7023dc-cf6c-4a8e-8755-cb9e9162eba6" providerId="ADAL" clId="{B099A60D-6EED-41F1-B943-C121D7354218}" dt="2022-03-22T16:37:40.327" v="2" actId="47"/>
        <pc:sldMkLst>
          <pc:docMk/>
          <pc:sldMk cId="1547093217" sldId="263"/>
        </pc:sldMkLst>
      </pc:sldChg>
      <pc:sldChg chg="del">
        <pc:chgData name="Johannes Sæleset" userId="3f7023dc-cf6c-4a8e-8755-cb9e9162eba6" providerId="ADAL" clId="{B099A60D-6EED-41F1-B943-C121D7354218}" dt="2022-03-22T16:37:40.327" v="2" actId="47"/>
        <pc:sldMkLst>
          <pc:docMk/>
          <pc:sldMk cId="2010254441" sldId="264"/>
        </pc:sldMkLst>
      </pc:sldChg>
      <pc:sldChg chg="del">
        <pc:chgData name="Johannes Sæleset" userId="3f7023dc-cf6c-4a8e-8755-cb9e9162eba6" providerId="ADAL" clId="{B099A60D-6EED-41F1-B943-C121D7354218}" dt="2022-03-22T16:37:40.327" v="2" actId="47"/>
        <pc:sldMkLst>
          <pc:docMk/>
          <pc:sldMk cId="4118009365" sldId="265"/>
        </pc:sldMkLst>
      </pc:sldChg>
      <pc:sldChg chg="del">
        <pc:chgData name="Johannes Sæleset" userId="3f7023dc-cf6c-4a8e-8755-cb9e9162eba6" providerId="ADAL" clId="{B099A60D-6EED-41F1-B943-C121D7354218}" dt="2022-03-22T16:37:40.327" v="2" actId="47"/>
        <pc:sldMkLst>
          <pc:docMk/>
          <pc:sldMk cId="4067448748" sldId="267"/>
        </pc:sldMkLst>
      </pc:sldChg>
      <pc:sldChg chg="del">
        <pc:chgData name="Johannes Sæleset" userId="3f7023dc-cf6c-4a8e-8755-cb9e9162eba6" providerId="ADAL" clId="{B099A60D-6EED-41F1-B943-C121D7354218}" dt="2022-03-22T16:37:40.327" v="2" actId="47"/>
        <pc:sldMkLst>
          <pc:docMk/>
          <pc:sldMk cId="1255433151" sldId="268"/>
        </pc:sldMkLst>
      </pc:sldChg>
      <pc:sldChg chg="del">
        <pc:chgData name="Johannes Sæleset" userId="3f7023dc-cf6c-4a8e-8755-cb9e9162eba6" providerId="ADAL" clId="{B099A60D-6EED-41F1-B943-C121D7354218}" dt="2022-03-22T16:37:40.327" v="2" actId="47"/>
        <pc:sldMkLst>
          <pc:docMk/>
          <pc:sldMk cId="1663893857" sldId="272"/>
        </pc:sldMkLst>
      </pc:sldChg>
      <pc:sldChg chg="del">
        <pc:chgData name="Johannes Sæleset" userId="3f7023dc-cf6c-4a8e-8755-cb9e9162eba6" providerId="ADAL" clId="{B099A60D-6EED-41F1-B943-C121D7354218}" dt="2022-03-22T16:37:40.327" v="2" actId="47"/>
        <pc:sldMkLst>
          <pc:docMk/>
          <pc:sldMk cId="3845977948" sldId="274"/>
        </pc:sldMkLst>
      </pc:sldChg>
      <pc:sldChg chg="del">
        <pc:chgData name="Johannes Sæleset" userId="3f7023dc-cf6c-4a8e-8755-cb9e9162eba6" providerId="ADAL" clId="{B099A60D-6EED-41F1-B943-C121D7354218}" dt="2022-03-22T16:37:40.327" v="2" actId="47"/>
        <pc:sldMkLst>
          <pc:docMk/>
          <pc:sldMk cId="855845166" sldId="277"/>
        </pc:sldMkLst>
      </pc:sldChg>
      <pc:sldChg chg="del">
        <pc:chgData name="Johannes Sæleset" userId="3f7023dc-cf6c-4a8e-8755-cb9e9162eba6" providerId="ADAL" clId="{B099A60D-6EED-41F1-B943-C121D7354218}" dt="2022-03-22T16:37:40.327" v="2" actId="47"/>
        <pc:sldMkLst>
          <pc:docMk/>
          <pc:sldMk cId="1563945105" sldId="278"/>
        </pc:sldMkLst>
      </pc:sldChg>
      <pc:sldChg chg="del">
        <pc:chgData name="Johannes Sæleset" userId="3f7023dc-cf6c-4a8e-8755-cb9e9162eba6" providerId="ADAL" clId="{B099A60D-6EED-41F1-B943-C121D7354218}" dt="2022-03-22T16:37:40.327" v="2" actId="47"/>
        <pc:sldMkLst>
          <pc:docMk/>
          <pc:sldMk cId="3993414240" sldId="279"/>
        </pc:sldMkLst>
      </pc:sldChg>
      <pc:sldChg chg="del">
        <pc:chgData name="Johannes Sæleset" userId="3f7023dc-cf6c-4a8e-8755-cb9e9162eba6" providerId="ADAL" clId="{B099A60D-6EED-41F1-B943-C121D7354218}" dt="2022-03-22T16:37:40.327" v="2" actId="47"/>
        <pc:sldMkLst>
          <pc:docMk/>
          <pc:sldMk cId="1389887383" sldId="280"/>
        </pc:sldMkLst>
      </pc:sldChg>
      <pc:sldChg chg="del ord">
        <pc:chgData name="Johannes Sæleset" userId="3f7023dc-cf6c-4a8e-8755-cb9e9162eba6" providerId="ADAL" clId="{B099A60D-6EED-41F1-B943-C121D7354218}" dt="2022-03-22T16:37:40.327" v="2" actId="47"/>
        <pc:sldMkLst>
          <pc:docMk/>
          <pc:sldMk cId="1339237652" sldId="281"/>
        </pc:sldMkLst>
      </pc:sldChg>
      <pc:sldChg chg="ord modNotesTx">
        <pc:chgData name="Johannes Sæleset" userId="3f7023dc-cf6c-4a8e-8755-cb9e9162eba6" providerId="ADAL" clId="{B099A60D-6EED-41F1-B943-C121D7354218}" dt="2022-06-23T18:40:22.138" v="1669" actId="20577"/>
        <pc:sldMkLst>
          <pc:docMk/>
          <pc:sldMk cId="3406404003" sldId="282"/>
        </pc:sldMkLst>
      </pc:sldChg>
      <pc:sldChg chg="addSp delSp modSp mod modNotesTx">
        <pc:chgData name="Johannes Sæleset" userId="3f7023dc-cf6c-4a8e-8755-cb9e9162eba6" providerId="ADAL" clId="{B099A60D-6EED-41F1-B943-C121D7354218}" dt="2022-06-23T17:38:17.615" v="1314" actId="6549"/>
        <pc:sldMkLst>
          <pc:docMk/>
          <pc:sldMk cId="4121836267" sldId="283"/>
        </pc:sldMkLst>
        <pc:spChg chg="del">
          <ac:chgData name="Johannes Sæleset" userId="3f7023dc-cf6c-4a8e-8755-cb9e9162eba6" providerId="ADAL" clId="{B099A60D-6EED-41F1-B943-C121D7354218}" dt="2022-05-02T18:30:46.132" v="3" actId="478"/>
          <ac:spMkLst>
            <pc:docMk/>
            <pc:sldMk cId="4121836267" sldId="283"/>
            <ac:spMk id="2" creationId="{0E20AF3D-B44F-4296-A5AF-DCD2060411A5}"/>
          </ac:spMkLst>
        </pc:spChg>
        <pc:spChg chg="add mod">
          <ac:chgData name="Johannes Sæleset" userId="3f7023dc-cf6c-4a8e-8755-cb9e9162eba6" providerId="ADAL" clId="{B099A60D-6EED-41F1-B943-C121D7354218}" dt="2022-05-02T18:30:46.132" v="3" actId="478"/>
          <ac:spMkLst>
            <pc:docMk/>
            <pc:sldMk cId="4121836267" sldId="283"/>
            <ac:spMk id="4" creationId="{FC425FA6-715D-44CD-A27C-6F64C961F970}"/>
          </ac:spMkLst>
        </pc:spChg>
        <pc:spChg chg="del">
          <ac:chgData name="Johannes Sæleset" userId="3f7023dc-cf6c-4a8e-8755-cb9e9162eba6" providerId="ADAL" clId="{B099A60D-6EED-41F1-B943-C121D7354218}" dt="2022-05-02T18:30:48.331" v="4" actId="478"/>
          <ac:spMkLst>
            <pc:docMk/>
            <pc:sldMk cId="4121836267" sldId="283"/>
            <ac:spMk id="7" creationId="{ACE02427-49D5-407F-A47A-44C7DEEE9C06}"/>
          </ac:spMkLst>
        </pc:spChg>
        <pc:picChg chg="add mod">
          <ac:chgData name="Johannes Sæleset" userId="3f7023dc-cf6c-4a8e-8755-cb9e9162eba6" providerId="ADAL" clId="{B099A60D-6EED-41F1-B943-C121D7354218}" dt="2022-05-02T18:31:31.297" v="11" actId="1076"/>
          <ac:picMkLst>
            <pc:docMk/>
            <pc:sldMk cId="4121836267" sldId="283"/>
            <ac:picMk id="6" creationId="{5D1CD174-696B-40DF-98E9-C4A53EFF3175}"/>
          </ac:picMkLst>
        </pc:picChg>
      </pc:sldChg>
      <pc:sldChg chg="del">
        <pc:chgData name="Johannes Sæleset" userId="3f7023dc-cf6c-4a8e-8755-cb9e9162eba6" providerId="ADAL" clId="{B099A60D-6EED-41F1-B943-C121D7354218}" dt="2022-03-22T16:37:40.327" v="2" actId="47"/>
        <pc:sldMkLst>
          <pc:docMk/>
          <pc:sldMk cId="730513830" sldId="284"/>
        </pc:sldMkLst>
      </pc:sldChg>
      <pc:sldChg chg="modSp add modNotesTx">
        <pc:chgData name="Johannes Sæleset" userId="3f7023dc-cf6c-4a8e-8755-cb9e9162eba6" providerId="ADAL" clId="{B099A60D-6EED-41F1-B943-C121D7354218}" dt="2022-06-23T17:39:49.949" v="1430" actId="20577"/>
        <pc:sldMkLst>
          <pc:docMk/>
          <pc:sldMk cId="1009180167" sldId="284"/>
        </pc:sldMkLst>
        <pc:picChg chg="mod">
          <ac:chgData name="Johannes Sæleset" userId="3f7023dc-cf6c-4a8e-8755-cb9e9162eba6" providerId="ADAL" clId="{B099A60D-6EED-41F1-B943-C121D7354218}" dt="2022-05-02T18:31:49.709" v="13" actId="14826"/>
          <ac:picMkLst>
            <pc:docMk/>
            <pc:sldMk cId="1009180167" sldId="284"/>
            <ac:picMk id="6" creationId="{5D1CD174-696B-40DF-98E9-C4A53EFF3175}"/>
          </ac:picMkLst>
        </pc:picChg>
      </pc:sldChg>
      <pc:sldChg chg="delSp modSp add mod ord modNotesTx">
        <pc:chgData name="Johannes Sæleset" userId="3f7023dc-cf6c-4a8e-8755-cb9e9162eba6" providerId="ADAL" clId="{B099A60D-6EED-41F1-B943-C121D7354218}" dt="2022-06-23T17:43:28.528" v="1614" actId="114"/>
        <pc:sldMkLst>
          <pc:docMk/>
          <pc:sldMk cId="3749698694" sldId="285"/>
        </pc:sldMkLst>
        <pc:spChg chg="mod">
          <ac:chgData name="Johannes Sæleset" userId="3f7023dc-cf6c-4a8e-8755-cb9e9162eba6" providerId="ADAL" clId="{B099A60D-6EED-41F1-B943-C121D7354218}" dt="2022-05-02T18:32:48.543" v="43" actId="1076"/>
          <ac:spMkLst>
            <pc:docMk/>
            <pc:sldMk cId="3749698694" sldId="285"/>
            <ac:spMk id="4" creationId="{FC425FA6-715D-44CD-A27C-6F64C961F970}"/>
          </ac:spMkLst>
        </pc:spChg>
        <pc:picChg chg="del">
          <ac:chgData name="Johannes Sæleset" userId="3f7023dc-cf6c-4a8e-8755-cb9e9162eba6" providerId="ADAL" clId="{B099A60D-6EED-41F1-B943-C121D7354218}" dt="2022-05-02T18:32:21.472" v="17" actId="478"/>
          <ac:picMkLst>
            <pc:docMk/>
            <pc:sldMk cId="3749698694" sldId="285"/>
            <ac:picMk id="6" creationId="{5D1CD174-696B-40DF-98E9-C4A53EFF3175}"/>
          </ac:picMkLst>
        </pc:picChg>
      </pc:sldChg>
      <pc:sldChg chg="add ord modNotesTx">
        <pc:chgData name="Johannes Sæleset" userId="3f7023dc-cf6c-4a8e-8755-cb9e9162eba6" providerId="ADAL" clId="{B099A60D-6EED-41F1-B943-C121D7354218}" dt="2022-06-25T20:57:55.827" v="2504" actId="5793"/>
        <pc:sldMkLst>
          <pc:docMk/>
          <pc:sldMk cId="281704783" sldId="286"/>
        </pc:sldMkLst>
      </pc:sldChg>
      <pc:sldChg chg="modSp add mod ord modNotesTx">
        <pc:chgData name="Johannes Sæleset" userId="3f7023dc-cf6c-4a8e-8755-cb9e9162eba6" providerId="ADAL" clId="{B099A60D-6EED-41F1-B943-C121D7354218}" dt="2022-06-23T17:42:08.660" v="1528" actId="122"/>
        <pc:sldMkLst>
          <pc:docMk/>
          <pc:sldMk cId="2970226048" sldId="287"/>
        </pc:sldMkLst>
        <pc:spChg chg="mod">
          <ac:chgData name="Johannes Sæleset" userId="3f7023dc-cf6c-4a8e-8755-cb9e9162eba6" providerId="ADAL" clId="{B099A60D-6EED-41F1-B943-C121D7354218}" dt="2022-06-23T17:42:08.660" v="1528" actId="122"/>
          <ac:spMkLst>
            <pc:docMk/>
            <pc:sldMk cId="2970226048" sldId="287"/>
            <ac:spMk id="4" creationId="{FC425FA6-715D-44CD-A27C-6F64C961F970}"/>
          </ac:spMkLst>
        </pc:spChg>
      </pc:sldChg>
    </pc:docChg>
  </pc:docChgLst>
  <pc:docChgLst>
    <pc:chgData name="Johannes Sæleset" userId="3f7023dc-cf6c-4a8e-8755-cb9e9162eba6" providerId="ADAL" clId="{8033028E-841B-46A1-802C-DC3DB0D68C2F}"/>
    <pc:docChg chg="undo redo custSel addSld delSld modSld sldOrd">
      <pc:chgData name="Johannes Sæleset" userId="3f7023dc-cf6c-4a8e-8755-cb9e9162eba6" providerId="ADAL" clId="{8033028E-841B-46A1-802C-DC3DB0D68C2F}" dt="2022-03-22T16:30:21.052" v="3603" actId="20577"/>
      <pc:docMkLst>
        <pc:docMk/>
      </pc:docMkLst>
      <pc:sldChg chg="ord modNotesTx">
        <pc:chgData name="Johannes Sæleset" userId="3f7023dc-cf6c-4a8e-8755-cb9e9162eba6" providerId="ADAL" clId="{8033028E-841B-46A1-802C-DC3DB0D68C2F}" dt="2022-01-21T09:36:39.816" v="3311"/>
        <pc:sldMkLst>
          <pc:docMk/>
          <pc:sldMk cId="608691050" sldId="256"/>
        </pc:sldMkLst>
      </pc:sldChg>
      <pc:sldChg chg="modNotesTx">
        <pc:chgData name="Johannes Sæleset" userId="3f7023dc-cf6c-4a8e-8755-cb9e9162eba6" providerId="ADAL" clId="{8033028E-841B-46A1-802C-DC3DB0D68C2F}" dt="2021-12-29T10:04:22.819" v="997" actId="20577"/>
        <pc:sldMkLst>
          <pc:docMk/>
          <pc:sldMk cId="2582307884" sldId="257"/>
        </pc:sldMkLst>
      </pc:sldChg>
      <pc:sldChg chg="modNotesTx">
        <pc:chgData name="Johannes Sæleset" userId="3f7023dc-cf6c-4a8e-8755-cb9e9162eba6" providerId="ADAL" clId="{8033028E-841B-46A1-802C-DC3DB0D68C2F}" dt="2021-12-29T09:51:29.252" v="543" actId="20577"/>
        <pc:sldMkLst>
          <pc:docMk/>
          <pc:sldMk cId="2687211496" sldId="258"/>
        </pc:sldMkLst>
      </pc:sldChg>
      <pc:sldChg chg="del">
        <pc:chgData name="Johannes Sæleset" userId="3f7023dc-cf6c-4a8e-8755-cb9e9162eba6" providerId="ADAL" clId="{8033028E-841B-46A1-802C-DC3DB0D68C2F}" dt="2021-12-29T09:39:52.233" v="29" actId="47"/>
        <pc:sldMkLst>
          <pc:docMk/>
          <pc:sldMk cId="2772638052" sldId="259"/>
        </pc:sldMkLst>
      </pc:sldChg>
      <pc:sldChg chg="del">
        <pc:chgData name="Johannes Sæleset" userId="3f7023dc-cf6c-4a8e-8755-cb9e9162eba6" providerId="ADAL" clId="{8033028E-841B-46A1-802C-DC3DB0D68C2F}" dt="2021-12-29T09:39:53.367" v="30" actId="47"/>
        <pc:sldMkLst>
          <pc:docMk/>
          <pc:sldMk cId="2325875493" sldId="260"/>
        </pc:sldMkLst>
      </pc:sldChg>
      <pc:sldChg chg="del">
        <pc:chgData name="Johannes Sæleset" userId="3f7023dc-cf6c-4a8e-8755-cb9e9162eba6" providerId="ADAL" clId="{8033028E-841B-46A1-802C-DC3DB0D68C2F}" dt="2021-12-29T09:39:49.275" v="27" actId="47"/>
        <pc:sldMkLst>
          <pc:docMk/>
          <pc:sldMk cId="2535611246" sldId="261"/>
        </pc:sldMkLst>
      </pc:sldChg>
      <pc:sldChg chg="modNotesTx">
        <pc:chgData name="Johannes Sæleset" userId="3f7023dc-cf6c-4a8e-8755-cb9e9162eba6" providerId="ADAL" clId="{8033028E-841B-46A1-802C-DC3DB0D68C2F}" dt="2021-12-29T10:09:47.549" v="1424" actId="20577"/>
        <pc:sldMkLst>
          <pc:docMk/>
          <pc:sldMk cId="1404835285" sldId="262"/>
        </pc:sldMkLst>
      </pc:sldChg>
      <pc:sldChg chg="ord modNotesTx">
        <pc:chgData name="Johannes Sæleset" userId="3f7023dc-cf6c-4a8e-8755-cb9e9162eba6" providerId="ADAL" clId="{8033028E-841B-46A1-802C-DC3DB0D68C2F}" dt="2021-12-29T10:00:48.031" v="715" actId="20577"/>
        <pc:sldMkLst>
          <pc:docMk/>
          <pc:sldMk cId="1547093217" sldId="263"/>
        </pc:sldMkLst>
      </pc:sldChg>
      <pc:sldChg chg="modSp mod modNotesTx">
        <pc:chgData name="Johannes Sæleset" userId="3f7023dc-cf6c-4a8e-8755-cb9e9162eba6" providerId="ADAL" clId="{8033028E-841B-46A1-802C-DC3DB0D68C2F}" dt="2022-01-28T13:43:48.177" v="3364" actId="1037"/>
        <pc:sldMkLst>
          <pc:docMk/>
          <pc:sldMk cId="2010254441" sldId="264"/>
        </pc:sldMkLst>
        <pc:spChg chg="mod">
          <ac:chgData name="Johannes Sæleset" userId="3f7023dc-cf6c-4a8e-8755-cb9e9162eba6" providerId="ADAL" clId="{8033028E-841B-46A1-802C-DC3DB0D68C2F}" dt="2022-01-28T13:43:48.177" v="3364" actId="1037"/>
          <ac:spMkLst>
            <pc:docMk/>
            <pc:sldMk cId="2010254441" sldId="264"/>
            <ac:spMk id="6" creationId="{D0643127-CB05-4A4B-9B9F-70414C063DFF}"/>
          </ac:spMkLst>
        </pc:spChg>
        <pc:picChg chg="mod">
          <ac:chgData name="Johannes Sæleset" userId="3f7023dc-cf6c-4a8e-8755-cb9e9162eba6" providerId="ADAL" clId="{8033028E-841B-46A1-802C-DC3DB0D68C2F}" dt="2021-12-29T09:49:26.610" v="101" actId="1076"/>
          <ac:picMkLst>
            <pc:docMk/>
            <pc:sldMk cId="2010254441" sldId="264"/>
            <ac:picMk id="5" creationId="{D2450101-621F-4A5B-A389-42EBB25D20B4}"/>
          </ac:picMkLst>
        </pc:picChg>
      </pc:sldChg>
      <pc:sldChg chg="modSp modNotesTx">
        <pc:chgData name="Johannes Sæleset" userId="3f7023dc-cf6c-4a8e-8755-cb9e9162eba6" providerId="ADAL" clId="{8033028E-841B-46A1-802C-DC3DB0D68C2F}" dt="2022-01-31T12:12:26.724" v="3487" actId="20577"/>
        <pc:sldMkLst>
          <pc:docMk/>
          <pc:sldMk cId="4118009365" sldId="265"/>
        </pc:sldMkLst>
        <pc:picChg chg="mod">
          <ac:chgData name="Johannes Sæleset" userId="3f7023dc-cf6c-4a8e-8755-cb9e9162eba6" providerId="ADAL" clId="{8033028E-841B-46A1-802C-DC3DB0D68C2F}" dt="2022-01-21T09:23:15.540" v="3112" actId="14826"/>
          <ac:picMkLst>
            <pc:docMk/>
            <pc:sldMk cId="4118009365" sldId="265"/>
            <ac:picMk id="5" creationId="{D2450101-621F-4A5B-A389-42EBB25D20B4}"/>
          </ac:picMkLst>
        </pc:picChg>
      </pc:sldChg>
      <pc:sldChg chg="del">
        <pc:chgData name="Johannes Sæleset" userId="3f7023dc-cf6c-4a8e-8755-cb9e9162eba6" providerId="ADAL" clId="{8033028E-841B-46A1-802C-DC3DB0D68C2F}" dt="2021-12-29T09:39:47.764" v="26" actId="47"/>
        <pc:sldMkLst>
          <pc:docMk/>
          <pc:sldMk cId="464262061" sldId="266"/>
        </pc:sldMkLst>
      </pc:sldChg>
      <pc:sldChg chg="modNotesTx">
        <pc:chgData name="Johannes Sæleset" userId="3f7023dc-cf6c-4a8e-8755-cb9e9162eba6" providerId="ADAL" clId="{8033028E-841B-46A1-802C-DC3DB0D68C2F}" dt="2021-12-29T09:50:20.972" v="319" actId="20577"/>
        <pc:sldMkLst>
          <pc:docMk/>
          <pc:sldMk cId="4067448748" sldId="267"/>
        </pc:sldMkLst>
      </pc:sldChg>
      <pc:sldChg chg="del">
        <pc:chgData name="Johannes Sæleset" userId="3f7023dc-cf6c-4a8e-8755-cb9e9162eba6" providerId="ADAL" clId="{8033028E-841B-46A1-802C-DC3DB0D68C2F}" dt="2021-12-29T09:39:45.559" v="25" actId="47"/>
        <pc:sldMkLst>
          <pc:docMk/>
          <pc:sldMk cId="3304046712" sldId="269"/>
        </pc:sldMkLst>
      </pc:sldChg>
      <pc:sldChg chg="del">
        <pc:chgData name="Johannes Sæleset" userId="3f7023dc-cf6c-4a8e-8755-cb9e9162eba6" providerId="ADAL" clId="{8033028E-841B-46A1-802C-DC3DB0D68C2F}" dt="2021-12-29T09:39:51.374" v="28" actId="47"/>
        <pc:sldMkLst>
          <pc:docMk/>
          <pc:sldMk cId="2565260092" sldId="270"/>
        </pc:sldMkLst>
      </pc:sldChg>
      <pc:sldChg chg="add del">
        <pc:chgData name="Johannes Sæleset" userId="3f7023dc-cf6c-4a8e-8755-cb9e9162eba6" providerId="ADAL" clId="{8033028E-841B-46A1-802C-DC3DB0D68C2F}" dt="2021-12-29T09:39:44.942" v="24" actId="47"/>
        <pc:sldMkLst>
          <pc:docMk/>
          <pc:sldMk cId="2413926117" sldId="271"/>
        </pc:sldMkLst>
      </pc:sldChg>
      <pc:sldChg chg="modNotesTx">
        <pc:chgData name="Johannes Sæleset" userId="3f7023dc-cf6c-4a8e-8755-cb9e9162eba6" providerId="ADAL" clId="{8033028E-841B-46A1-802C-DC3DB0D68C2F}" dt="2021-12-29T09:52:03.964" v="682" actId="20577"/>
        <pc:sldMkLst>
          <pc:docMk/>
          <pc:sldMk cId="1663893857" sldId="272"/>
        </pc:sldMkLst>
      </pc:sldChg>
      <pc:sldChg chg="del">
        <pc:chgData name="Johannes Sæleset" userId="3f7023dc-cf6c-4a8e-8755-cb9e9162eba6" providerId="ADAL" clId="{8033028E-841B-46A1-802C-DC3DB0D68C2F}" dt="2021-12-29T09:34:31.104" v="14" actId="47"/>
        <pc:sldMkLst>
          <pc:docMk/>
          <pc:sldMk cId="1651486168" sldId="273"/>
        </pc:sldMkLst>
      </pc:sldChg>
      <pc:sldChg chg="addSp delSp modSp mod ord modNotesTx">
        <pc:chgData name="Johannes Sæleset" userId="3f7023dc-cf6c-4a8e-8755-cb9e9162eba6" providerId="ADAL" clId="{8033028E-841B-46A1-802C-DC3DB0D68C2F}" dt="2021-12-29T10:10:20.174" v="1534" actId="20577"/>
        <pc:sldMkLst>
          <pc:docMk/>
          <pc:sldMk cId="3845977948" sldId="274"/>
        </pc:sldMkLst>
        <pc:spChg chg="del">
          <ac:chgData name="Johannes Sæleset" userId="3f7023dc-cf6c-4a8e-8755-cb9e9162eba6" providerId="ADAL" clId="{8033028E-841B-46A1-802C-DC3DB0D68C2F}" dt="2021-12-29T09:24:29.662" v="0" actId="478"/>
          <ac:spMkLst>
            <pc:docMk/>
            <pc:sldMk cId="3845977948" sldId="274"/>
            <ac:spMk id="2" creationId="{AFCC21F0-B486-4D8D-B6D6-F80AC5F6FA20}"/>
          </ac:spMkLst>
        </pc:spChg>
        <pc:spChg chg="add mod">
          <ac:chgData name="Johannes Sæleset" userId="3f7023dc-cf6c-4a8e-8755-cb9e9162eba6" providerId="ADAL" clId="{8033028E-841B-46A1-802C-DC3DB0D68C2F}" dt="2021-12-29T09:24:29.662" v="0" actId="478"/>
          <ac:spMkLst>
            <pc:docMk/>
            <pc:sldMk cId="3845977948" sldId="274"/>
            <ac:spMk id="5" creationId="{C409EDB8-2918-4F59-B65C-D9299E41BD7E}"/>
          </ac:spMkLst>
        </pc:spChg>
        <pc:spChg chg="ord">
          <ac:chgData name="Johannes Sæleset" userId="3f7023dc-cf6c-4a8e-8755-cb9e9162eba6" providerId="ADAL" clId="{8033028E-841B-46A1-802C-DC3DB0D68C2F}" dt="2021-12-29T09:25:18.109" v="11" actId="166"/>
          <ac:spMkLst>
            <pc:docMk/>
            <pc:sldMk cId="3845977948" sldId="274"/>
            <ac:spMk id="6" creationId="{D0643127-CB05-4A4B-9B9F-70414C063DFF}"/>
          </ac:spMkLst>
        </pc:spChg>
        <pc:picChg chg="add mod">
          <ac:chgData name="Johannes Sæleset" userId="3f7023dc-cf6c-4a8e-8755-cb9e9162eba6" providerId="ADAL" clId="{8033028E-841B-46A1-802C-DC3DB0D68C2F}" dt="2021-12-29T09:25:24.011" v="13" actId="1076"/>
          <ac:picMkLst>
            <pc:docMk/>
            <pc:sldMk cId="3845977948" sldId="274"/>
            <ac:picMk id="8" creationId="{65604128-7B56-475A-9AFD-C92C1DCE7974}"/>
          </ac:picMkLst>
        </pc:picChg>
      </pc:sldChg>
      <pc:sldChg chg="del">
        <pc:chgData name="Johannes Sæleset" userId="3f7023dc-cf6c-4a8e-8755-cb9e9162eba6" providerId="ADAL" clId="{8033028E-841B-46A1-802C-DC3DB0D68C2F}" dt="2021-12-29T09:44:43.686" v="75" actId="47"/>
        <pc:sldMkLst>
          <pc:docMk/>
          <pc:sldMk cId="849491932" sldId="275"/>
        </pc:sldMkLst>
      </pc:sldChg>
      <pc:sldChg chg="del">
        <pc:chgData name="Johannes Sæleset" userId="3f7023dc-cf6c-4a8e-8755-cb9e9162eba6" providerId="ADAL" clId="{8033028E-841B-46A1-802C-DC3DB0D68C2F}" dt="2022-01-21T09:24:03.897" v="3136" actId="47"/>
        <pc:sldMkLst>
          <pc:docMk/>
          <pc:sldMk cId="3708315426" sldId="276"/>
        </pc:sldMkLst>
      </pc:sldChg>
      <pc:sldChg chg="modSp add mod ord modNotesTx">
        <pc:chgData name="Johannes Sæleset" userId="3f7023dc-cf6c-4a8e-8755-cb9e9162eba6" providerId="ADAL" clId="{8033028E-841B-46A1-802C-DC3DB0D68C2F}" dt="2021-12-29T10:10:15.600" v="1529" actId="20577"/>
        <pc:sldMkLst>
          <pc:docMk/>
          <pc:sldMk cId="855845166" sldId="277"/>
        </pc:sldMkLst>
        <pc:picChg chg="mod">
          <ac:chgData name="Johannes Sæleset" userId="3f7023dc-cf6c-4a8e-8755-cb9e9162eba6" providerId="ADAL" clId="{8033028E-841B-46A1-802C-DC3DB0D68C2F}" dt="2021-12-29T09:35:03.341" v="19" actId="1076"/>
          <ac:picMkLst>
            <pc:docMk/>
            <pc:sldMk cId="855845166" sldId="277"/>
            <ac:picMk id="8" creationId="{65604128-7B56-475A-9AFD-C92C1DCE7974}"/>
          </ac:picMkLst>
        </pc:picChg>
      </pc:sldChg>
      <pc:sldChg chg="modSp add mod ord modNotesTx">
        <pc:chgData name="Johannes Sæleset" userId="3f7023dc-cf6c-4a8e-8755-cb9e9162eba6" providerId="ADAL" clId="{8033028E-841B-46A1-802C-DC3DB0D68C2F}" dt="2022-01-21T09:23:51.199" v="3135" actId="6549"/>
        <pc:sldMkLst>
          <pc:docMk/>
          <pc:sldMk cId="1563945105" sldId="278"/>
        </pc:sldMkLst>
        <pc:picChg chg="mod">
          <ac:chgData name="Johannes Sæleset" userId="3f7023dc-cf6c-4a8e-8755-cb9e9162eba6" providerId="ADAL" clId="{8033028E-841B-46A1-802C-DC3DB0D68C2F}" dt="2021-12-29T09:40:57.289" v="58" actId="1036"/>
          <ac:picMkLst>
            <pc:docMk/>
            <pc:sldMk cId="1563945105" sldId="278"/>
            <ac:picMk id="8" creationId="{65604128-7B56-475A-9AFD-C92C1DCE7974}"/>
          </ac:picMkLst>
        </pc:picChg>
      </pc:sldChg>
      <pc:sldChg chg="modSp add mod ord modNotesTx">
        <pc:chgData name="Johannes Sæleset" userId="3f7023dc-cf6c-4a8e-8755-cb9e9162eba6" providerId="ADAL" clId="{8033028E-841B-46A1-802C-DC3DB0D68C2F}" dt="2021-12-29T10:04:04.955" v="959" actId="20577"/>
        <pc:sldMkLst>
          <pc:docMk/>
          <pc:sldMk cId="3993414240" sldId="279"/>
        </pc:sldMkLst>
        <pc:spChg chg="mod">
          <ac:chgData name="Johannes Sæleset" userId="3f7023dc-cf6c-4a8e-8755-cb9e9162eba6" providerId="ADAL" clId="{8033028E-841B-46A1-802C-DC3DB0D68C2F}" dt="2021-12-29T09:43:49.579" v="70" actId="20577"/>
          <ac:spMkLst>
            <pc:docMk/>
            <pc:sldMk cId="3993414240" sldId="279"/>
            <ac:spMk id="6" creationId="{D0643127-CB05-4A4B-9B9F-70414C063DFF}"/>
          </ac:spMkLst>
        </pc:spChg>
        <pc:picChg chg="mod">
          <ac:chgData name="Johannes Sæleset" userId="3f7023dc-cf6c-4a8e-8755-cb9e9162eba6" providerId="ADAL" clId="{8033028E-841B-46A1-802C-DC3DB0D68C2F}" dt="2021-12-29T09:44:16.237" v="74" actId="1076"/>
          <ac:picMkLst>
            <pc:docMk/>
            <pc:sldMk cId="3993414240" sldId="279"/>
            <ac:picMk id="5" creationId="{D2450101-621F-4A5B-A389-42EBB25D20B4}"/>
          </ac:picMkLst>
        </pc:picChg>
      </pc:sldChg>
      <pc:sldChg chg="new add del">
        <pc:chgData name="Johannes Sæleset" userId="3f7023dc-cf6c-4a8e-8755-cb9e9162eba6" providerId="ADAL" clId="{8033028E-841B-46A1-802C-DC3DB0D68C2F}" dt="2022-01-31T12:11:26.441" v="3366" actId="47"/>
        <pc:sldMkLst>
          <pc:docMk/>
          <pc:sldMk cId="1389887383" sldId="280"/>
        </pc:sldMkLst>
      </pc:sldChg>
      <pc:sldChg chg="addSp delSp modSp new mod modAnim modNotesTx">
        <pc:chgData name="Johannes Sæleset" userId="3f7023dc-cf6c-4a8e-8755-cb9e9162eba6" providerId="ADAL" clId="{8033028E-841B-46A1-802C-DC3DB0D68C2F}" dt="2021-12-29T19:54:08.684" v="2397" actId="20577"/>
        <pc:sldMkLst>
          <pc:docMk/>
          <pc:sldMk cId="1339237652" sldId="281"/>
        </pc:sldMkLst>
        <pc:spChg chg="mod">
          <ac:chgData name="Johannes Sæleset" userId="3f7023dc-cf6c-4a8e-8755-cb9e9162eba6" providerId="ADAL" clId="{8033028E-841B-46A1-802C-DC3DB0D68C2F}" dt="2021-12-29T19:54:08.684" v="2397" actId="20577"/>
          <ac:spMkLst>
            <pc:docMk/>
            <pc:sldMk cId="1339237652" sldId="281"/>
            <ac:spMk id="2" creationId="{DAC09020-A9E5-4A23-B09D-C31170B8FED6}"/>
          </ac:spMkLst>
        </pc:spChg>
        <pc:spChg chg="del">
          <ac:chgData name="Johannes Sæleset" userId="3f7023dc-cf6c-4a8e-8755-cb9e9162eba6" providerId="ADAL" clId="{8033028E-841B-46A1-802C-DC3DB0D68C2F}" dt="2021-12-29T10:33:22.041" v="1537"/>
          <ac:spMkLst>
            <pc:docMk/>
            <pc:sldMk cId="1339237652" sldId="281"/>
            <ac:spMk id="3" creationId="{7CEBCECD-2A7B-4DDD-8200-0DB27453AE74}"/>
          </ac:spMkLst>
        </pc:spChg>
        <pc:picChg chg="add mod">
          <ac:chgData name="Johannes Sæleset" userId="3f7023dc-cf6c-4a8e-8755-cb9e9162eba6" providerId="ADAL" clId="{8033028E-841B-46A1-802C-DC3DB0D68C2F}" dt="2021-12-29T19:53:53.435" v="2389" actId="1076"/>
          <ac:picMkLst>
            <pc:docMk/>
            <pc:sldMk cId="1339237652" sldId="281"/>
            <ac:picMk id="4" creationId="{8EDF0772-D85B-4C9C-BBE8-FEADED3103EA}"/>
          </ac:picMkLst>
        </pc:picChg>
      </pc:sldChg>
      <pc:sldChg chg="addSp delSp modSp new mod modNotesTx">
        <pc:chgData name="Johannes Sæleset" userId="3f7023dc-cf6c-4a8e-8755-cb9e9162eba6" providerId="ADAL" clId="{8033028E-841B-46A1-802C-DC3DB0D68C2F}" dt="2022-03-09T14:53:28.909" v="3493" actId="1076"/>
        <pc:sldMkLst>
          <pc:docMk/>
          <pc:sldMk cId="3406404003" sldId="282"/>
        </pc:sldMkLst>
        <pc:spChg chg="mod">
          <ac:chgData name="Johannes Sæleset" userId="3f7023dc-cf6c-4a8e-8755-cb9e9162eba6" providerId="ADAL" clId="{8033028E-841B-46A1-802C-DC3DB0D68C2F}" dt="2021-12-29T19:54:18.202" v="2416" actId="20577"/>
          <ac:spMkLst>
            <pc:docMk/>
            <pc:sldMk cId="3406404003" sldId="282"/>
            <ac:spMk id="2" creationId="{0E20AF3D-B44F-4296-A5AF-DCD2060411A5}"/>
          </ac:spMkLst>
        </pc:spChg>
        <pc:spChg chg="del">
          <ac:chgData name="Johannes Sæleset" userId="3f7023dc-cf6c-4a8e-8755-cb9e9162eba6" providerId="ADAL" clId="{8033028E-841B-46A1-802C-DC3DB0D68C2F}" dt="2021-12-29T19:15:48.901" v="2072" actId="931"/>
          <ac:spMkLst>
            <pc:docMk/>
            <pc:sldMk cId="3406404003" sldId="282"/>
            <ac:spMk id="3" creationId="{E08022A1-23F4-4AF4-AC56-B550F83B10E9}"/>
          </ac:spMkLst>
        </pc:spChg>
        <pc:spChg chg="add mod">
          <ac:chgData name="Johannes Sæleset" userId="3f7023dc-cf6c-4a8e-8755-cb9e9162eba6" providerId="ADAL" clId="{8033028E-841B-46A1-802C-DC3DB0D68C2F}" dt="2021-12-29T19:16:24.095" v="2077"/>
          <ac:spMkLst>
            <pc:docMk/>
            <pc:sldMk cId="3406404003" sldId="282"/>
            <ac:spMk id="7" creationId="{ACE02427-49D5-407F-A47A-44C7DEEE9C06}"/>
          </ac:spMkLst>
        </pc:spChg>
        <pc:spChg chg="add mod">
          <ac:chgData name="Johannes Sæleset" userId="3f7023dc-cf6c-4a8e-8755-cb9e9162eba6" providerId="ADAL" clId="{8033028E-841B-46A1-802C-DC3DB0D68C2F}" dt="2021-12-29T20:10:41.841" v="2666" actId="6549"/>
          <ac:spMkLst>
            <pc:docMk/>
            <pc:sldMk cId="3406404003" sldId="282"/>
            <ac:spMk id="8" creationId="{ED666AA4-97DD-4557-8E32-FA4BE2450F27}"/>
          </ac:spMkLst>
        </pc:spChg>
        <pc:picChg chg="add mod">
          <ac:chgData name="Johannes Sæleset" userId="3f7023dc-cf6c-4a8e-8755-cb9e9162eba6" providerId="ADAL" clId="{8033028E-841B-46A1-802C-DC3DB0D68C2F}" dt="2022-03-09T14:53:28.909" v="3493" actId="1076"/>
          <ac:picMkLst>
            <pc:docMk/>
            <pc:sldMk cId="3406404003" sldId="282"/>
            <ac:picMk id="5" creationId="{A8DB5EBE-E968-40D1-A9E2-04D50334F905}"/>
          </ac:picMkLst>
        </pc:picChg>
        <pc:picChg chg="add del mod">
          <ac:chgData name="Johannes Sæleset" userId="3f7023dc-cf6c-4a8e-8755-cb9e9162eba6" providerId="ADAL" clId="{8033028E-841B-46A1-802C-DC3DB0D68C2F}" dt="2021-12-29T19:16:16.683" v="2076"/>
          <ac:picMkLst>
            <pc:docMk/>
            <pc:sldMk cId="3406404003" sldId="282"/>
            <ac:picMk id="6" creationId="{5B1808C9-233B-425C-8822-FD8B760A8082}"/>
          </ac:picMkLst>
        </pc:picChg>
      </pc:sldChg>
      <pc:sldChg chg="modSp new del mod">
        <pc:chgData name="Johannes Sæleset" userId="3f7023dc-cf6c-4a8e-8755-cb9e9162eba6" providerId="ADAL" clId="{8033028E-841B-46A1-802C-DC3DB0D68C2F}" dt="2021-12-29T19:54:31.385" v="2417" actId="47"/>
        <pc:sldMkLst>
          <pc:docMk/>
          <pc:sldMk cId="502141571" sldId="283"/>
        </pc:sldMkLst>
        <pc:spChg chg="mod">
          <ac:chgData name="Johannes Sæleset" userId="3f7023dc-cf6c-4a8e-8755-cb9e9162eba6" providerId="ADAL" clId="{8033028E-841B-46A1-802C-DC3DB0D68C2F}" dt="2021-12-29T19:46:43.129" v="2161" actId="20577"/>
          <ac:spMkLst>
            <pc:docMk/>
            <pc:sldMk cId="502141571" sldId="283"/>
            <ac:spMk id="3" creationId="{35F0B958-05E4-4F1E-9652-FF9735A62213}"/>
          </ac:spMkLst>
        </pc:spChg>
      </pc:sldChg>
      <pc:sldChg chg="addSp delSp modSp add mod ord modNotesTx">
        <pc:chgData name="Johannes Sæleset" userId="3f7023dc-cf6c-4a8e-8755-cb9e9162eba6" providerId="ADAL" clId="{8033028E-841B-46A1-802C-DC3DB0D68C2F}" dt="2022-01-31T12:48:46.587" v="3491" actId="20577"/>
        <pc:sldMkLst>
          <pc:docMk/>
          <pc:sldMk cId="4121836267" sldId="283"/>
        </pc:sldMkLst>
        <pc:spChg chg="mod">
          <ac:chgData name="Johannes Sæleset" userId="3f7023dc-cf6c-4a8e-8755-cb9e9162eba6" providerId="ADAL" clId="{8033028E-841B-46A1-802C-DC3DB0D68C2F}" dt="2022-01-31T12:48:46.587" v="3491" actId="20577"/>
          <ac:spMkLst>
            <pc:docMk/>
            <pc:sldMk cId="4121836267" sldId="283"/>
            <ac:spMk id="2" creationId="{0E20AF3D-B44F-4296-A5AF-DCD2060411A5}"/>
          </ac:spMkLst>
        </pc:spChg>
        <pc:spChg chg="add del mod">
          <ac:chgData name="Johannes Sæleset" userId="3f7023dc-cf6c-4a8e-8755-cb9e9162eba6" providerId="ADAL" clId="{8033028E-841B-46A1-802C-DC3DB0D68C2F}" dt="2022-01-21T09:30:22.599" v="3177" actId="478"/>
          <ac:spMkLst>
            <pc:docMk/>
            <pc:sldMk cId="4121836267" sldId="283"/>
            <ac:spMk id="4" creationId="{388F5224-6A14-424F-95A8-778721A49E8F}"/>
          </ac:spMkLst>
        </pc:spChg>
        <pc:spChg chg="del">
          <ac:chgData name="Johannes Sæleset" userId="3f7023dc-cf6c-4a8e-8755-cb9e9162eba6" providerId="ADAL" clId="{8033028E-841B-46A1-802C-DC3DB0D68C2F}" dt="2022-01-21T09:30:25.261" v="3178" actId="478"/>
          <ac:spMkLst>
            <pc:docMk/>
            <pc:sldMk cId="4121836267" sldId="283"/>
            <ac:spMk id="8" creationId="{ED666AA4-97DD-4557-8E32-FA4BE2450F27}"/>
          </ac:spMkLst>
        </pc:spChg>
        <pc:picChg chg="del">
          <ac:chgData name="Johannes Sæleset" userId="3f7023dc-cf6c-4a8e-8755-cb9e9162eba6" providerId="ADAL" clId="{8033028E-841B-46A1-802C-DC3DB0D68C2F}" dt="2022-01-21T09:30:20.552" v="3176" actId="478"/>
          <ac:picMkLst>
            <pc:docMk/>
            <pc:sldMk cId="4121836267" sldId="283"/>
            <ac:picMk id="5" creationId="{A8DB5EBE-E968-40D1-A9E2-04D50334F905}"/>
          </ac:picMkLst>
        </pc:picChg>
      </pc:sldChg>
      <pc:sldChg chg="addSp delSp modSp new mod ord">
        <pc:chgData name="Johannes Sæleset" userId="3f7023dc-cf6c-4a8e-8755-cb9e9162eba6" providerId="ADAL" clId="{8033028E-841B-46A1-802C-DC3DB0D68C2F}" dt="2022-03-22T16:30:21.052" v="3603" actId="20577"/>
        <pc:sldMkLst>
          <pc:docMk/>
          <pc:sldMk cId="730513830" sldId="284"/>
        </pc:sldMkLst>
        <pc:spChg chg="mod">
          <ac:chgData name="Johannes Sæleset" userId="3f7023dc-cf6c-4a8e-8755-cb9e9162eba6" providerId="ADAL" clId="{8033028E-841B-46A1-802C-DC3DB0D68C2F}" dt="2022-03-22T16:30:21.052" v="3603" actId="20577"/>
          <ac:spMkLst>
            <pc:docMk/>
            <pc:sldMk cId="730513830" sldId="284"/>
            <ac:spMk id="2" creationId="{F957D674-3FCB-464F-8179-E478B0C8710D}"/>
          </ac:spMkLst>
        </pc:spChg>
        <pc:spChg chg="add del mod">
          <ac:chgData name="Johannes Sæleset" userId="3f7023dc-cf6c-4a8e-8755-cb9e9162eba6" providerId="ADAL" clId="{8033028E-841B-46A1-802C-DC3DB0D68C2F}" dt="2022-01-21T09:37:51.970" v="3316" actId="27636"/>
          <ac:spMkLst>
            <pc:docMk/>
            <pc:sldMk cId="730513830" sldId="284"/>
            <ac:spMk id="3" creationId="{EF1F008D-B23D-4E60-B8AE-3C55AE916A9A}"/>
          </ac:spMkLst>
        </pc:spChg>
        <pc:spChg chg="add del mod">
          <ac:chgData name="Johannes Sæleset" userId="3f7023dc-cf6c-4a8e-8755-cb9e9162eba6" providerId="ADAL" clId="{8033028E-841B-46A1-802C-DC3DB0D68C2F}" dt="2022-01-21T09:35:24.791" v="3236"/>
          <ac:spMkLst>
            <pc:docMk/>
            <pc:sldMk cId="730513830" sldId="284"/>
            <ac:spMk id="6" creationId="{9BDC99B2-52F0-4C3D-B70C-ADD10181666F}"/>
          </ac:spMkLst>
        </pc:spChg>
        <pc:picChg chg="add del mod">
          <ac:chgData name="Johannes Sæleset" userId="3f7023dc-cf6c-4a8e-8755-cb9e9162eba6" providerId="ADAL" clId="{8033028E-841B-46A1-802C-DC3DB0D68C2F}" dt="2022-01-21T09:35:24.791" v="3236"/>
          <ac:picMkLst>
            <pc:docMk/>
            <pc:sldMk cId="730513830" sldId="284"/>
            <ac:picMk id="7" creationId="{5C552719-6B7B-4DA6-A095-04DFC8B2CDD6}"/>
          </ac:picMkLst>
        </pc:picChg>
        <pc:picChg chg="add del mod">
          <ac:chgData name="Johannes Sæleset" userId="3f7023dc-cf6c-4a8e-8755-cb9e9162eba6" providerId="ADAL" clId="{8033028E-841B-46A1-802C-DC3DB0D68C2F}" dt="2022-01-21T09:35:07.920" v="3227"/>
          <ac:picMkLst>
            <pc:docMk/>
            <pc:sldMk cId="730513830" sldId="284"/>
            <ac:picMk id="1026" creationId="{3BA6C0E4-DB9A-47B0-844F-E70221E76421}"/>
          </ac:picMkLst>
        </pc:picChg>
        <pc:picChg chg="add del">
          <ac:chgData name="Johannes Sæleset" userId="3f7023dc-cf6c-4a8e-8755-cb9e9162eba6" providerId="ADAL" clId="{8033028E-841B-46A1-802C-DC3DB0D68C2F}" dt="2022-01-21T09:35:44.109" v="3241"/>
          <ac:picMkLst>
            <pc:docMk/>
            <pc:sldMk cId="730513830" sldId="284"/>
            <ac:picMk id="1028" creationId="{D703458D-48B3-44E8-AAEA-CDF794000218}"/>
          </ac:picMkLst>
        </pc:picChg>
        <pc:picChg chg="add mod">
          <ac:chgData name="Johannes Sæleset" userId="3f7023dc-cf6c-4a8e-8755-cb9e9162eba6" providerId="ADAL" clId="{8033028E-841B-46A1-802C-DC3DB0D68C2F}" dt="2022-01-21T09:37:55.462" v="3317" actId="1076"/>
          <ac:picMkLst>
            <pc:docMk/>
            <pc:sldMk cId="730513830" sldId="284"/>
            <ac:picMk id="1030" creationId="{75D0162D-942A-4ABD-B769-BA441642B9B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E8F204-139D-4A5B-8E29-D407902E647F}" type="datetimeFigureOut">
              <a:rPr lang="nb-NO" smtClean="0"/>
              <a:t>31.08.2022</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D1382D-26CB-4660-99E9-6158260E7F56}" type="slidenum">
              <a:rPr lang="nb-NO" smtClean="0"/>
              <a:t>‹#›</a:t>
            </a:fld>
            <a:endParaRPr lang="nb-NO"/>
          </a:p>
        </p:txBody>
      </p:sp>
    </p:spTree>
    <p:extLst>
      <p:ext uri="{BB962C8B-B14F-4D97-AF65-F5344CB8AC3E}">
        <p14:creationId xmlns:p14="http://schemas.microsoft.com/office/powerpoint/2010/main" val="14150768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28600" lvl="0" indent="-228600" fontAlgn="ctr">
              <a:lnSpc>
                <a:spcPct val="107000"/>
              </a:lnSpc>
              <a:spcAft>
                <a:spcPts val="800"/>
              </a:spcAft>
              <a:buSzPts val="1000"/>
              <a:buFont typeface="Symbol" panose="05050102010706020507" pitchFamily="18" charset="2"/>
              <a:buChar char=""/>
              <a:tabLst>
                <a:tab pos="1371600" algn="l"/>
              </a:tabLst>
            </a:pPr>
            <a:r>
              <a:rPr lang="nn-NO" sz="1100" dirty="0">
                <a:solidFill>
                  <a:srgbClr val="5B9BD5"/>
                </a:solidFill>
                <a:effectLst/>
                <a:latin typeface="Calibri" panose="020F0502020204030204" pitchFamily="34" charset="0"/>
                <a:ea typeface="Calibri" panose="020F0502020204030204" pitchFamily="34" charset="0"/>
                <a:cs typeface="Calibri" panose="020F0502020204030204" pitchFamily="34" charset="0"/>
              </a:rPr>
              <a:t>Me har tidlegare snakka om kriteria for at noko må vera designa</a:t>
            </a:r>
          </a:p>
          <a:p>
            <a:pPr marL="685800" lvl="1" indent="-228600" fontAlgn="ctr">
              <a:lnSpc>
                <a:spcPct val="107000"/>
              </a:lnSpc>
              <a:spcAft>
                <a:spcPts val="800"/>
              </a:spcAft>
              <a:buSzPts val="1000"/>
              <a:buFont typeface="Symbol" panose="05050102010706020507" pitchFamily="18" charset="2"/>
              <a:buChar char=""/>
              <a:tabLst>
                <a:tab pos="1371600" algn="l"/>
              </a:tabLst>
            </a:pPr>
            <a:r>
              <a:rPr lang="nn-NO" sz="1100" dirty="0">
                <a:solidFill>
                  <a:srgbClr val="5B9BD5"/>
                </a:solidFill>
                <a:effectLst/>
                <a:latin typeface="Calibri" panose="020F0502020204030204" pitchFamily="34" charset="0"/>
                <a:ea typeface="Calibri" panose="020F0502020204030204" pitchFamily="34" charset="0"/>
                <a:cs typeface="Calibri" panose="020F0502020204030204" pitchFamily="34" charset="0"/>
              </a:rPr>
              <a:t>Det handla for eksempel om at det er lite sannsynleg at det vart slik tilfeldig, og at noko er ordna med ein hensikt</a:t>
            </a:r>
          </a:p>
          <a:p>
            <a:r>
              <a:rPr lang="nn-NO" sz="1100" i="1" dirty="0">
                <a:solidFill>
                  <a:srgbClr val="5B9BD5"/>
                </a:solidFill>
                <a:effectLst/>
                <a:latin typeface="Calibri" panose="020F0502020204030204" pitchFamily="34" charset="0"/>
                <a:ea typeface="Calibri" panose="020F0502020204030204" pitchFamily="34" charset="0"/>
                <a:cs typeface="Calibri" panose="020F0502020204030204" pitchFamily="34" charset="0"/>
              </a:rPr>
              <a:t>Del ut </a:t>
            </a:r>
            <a:r>
              <a:rPr lang="nn-NO" sz="1100" i="1" dirty="0">
                <a:effectLst/>
                <a:latin typeface="Calibri" panose="020F0502020204030204" pitchFamily="34" charset="0"/>
                <a:ea typeface="Calibri" panose="020F0502020204030204" pitchFamily="34" charset="0"/>
                <a:cs typeface="Times New Roman" panose="02020603050405020304" pitchFamily="18" charset="0"/>
              </a:rPr>
              <a:t>«Oppdage design del 2 – kriteria for design»</a:t>
            </a:r>
            <a:endParaRPr lang="nn-NO" sz="1100" i="1" dirty="0">
              <a:solidFill>
                <a:srgbClr val="5B9BD5"/>
              </a:solidFill>
              <a:effectLst/>
              <a:latin typeface="Calibri" panose="020F0502020204030204" pitchFamily="34" charset="0"/>
              <a:ea typeface="Calibri" panose="020F0502020204030204" pitchFamily="34" charset="0"/>
              <a:cs typeface="Calibri" panose="020F0502020204030204" pitchFamily="34" charset="0"/>
            </a:endParaRPr>
          </a:p>
          <a:p>
            <a:pPr marL="228600" lvl="0" indent="-228600" fontAlgn="ctr">
              <a:lnSpc>
                <a:spcPct val="107000"/>
              </a:lnSpc>
              <a:spcAft>
                <a:spcPts val="800"/>
              </a:spcAft>
              <a:buSzPts val="1000"/>
              <a:buFont typeface="Symbol" panose="05050102010706020507" pitchFamily="18" charset="2"/>
              <a:buChar char=""/>
              <a:tabLst>
                <a:tab pos="1371600" algn="l"/>
              </a:tabLst>
            </a:pPr>
            <a:r>
              <a:rPr lang="nn-NO" sz="1100" dirty="0">
                <a:solidFill>
                  <a:srgbClr val="5B9BD5"/>
                </a:solidFill>
                <a:effectLst/>
                <a:latin typeface="Calibri" panose="020F0502020204030204" pitchFamily="34" charset="0"/>
                <a:ea typeface="Calibri" panose="020F0502020204030204" pitchFamily="34" charset="0"/>
                <a:cs typeface="Calibri" panose="020F0502020204030204" pitchFamily="34" charset="0"/>
              </a:rPr>
              <a:t>No skal me snakka om </a:t>
            </a:r>
            <a:r>
              <a:rPr lang="nn-NO" sz="1100" dirty="0" err="1">
                <a:solidFill>
                  <a:srgbClr val="5B9BD5"/>
                </a:solidFill>
                <a:effectLst/>
                <a:latin typeface="Calibri" panose="020F0502020204030204" pitchFamily="34" charset="0"/>
                <a:ea typeface="Calibri" panose="020F0502020204030204" pitchFamily="34" charset="0"/>
                <a:cs typeface="Calibri" panose="020F0502020204030204" pitchFamily="34" charset="0"/>
              </a:rPr>
              <a:t>arvetoffet</a:t>
            </a:r>
            <a:r>
              <a:rPr lang="nn-NO" sz="1100" dirty="0">
                <a:solidFill>
                  <a:srgbClr val="5B9BD5"/>
                </a:solidFill>
                <a:effectLst/>
                <a:latin typeface="Calibri" panose="020F0502020204030204" pitchFamily="34" charset="0"/>
                <a:ea typeface="Calibri" panose="020F0502020204030204" pitchFamily="34" charset="0"/>
                <a:cs typeface="Calibri" panose="020F0502020204030204" pitchFamily="34" charset="0"/>
              </a:rPr>
              <a:t> vårt, DNA. DNA er programvara til alt liv - kvart menneske og kvar bakterie har ei oppskrift på alt som trengs - </a:t>
            </a:r>
            <a:r>
              <a:rPr lang="nn-NO" sz="1100" dirty="0" err="1">
                <a:solidFill>
                  <a:srgbClr val="5B9BD5"/>
                </a:solidFill>
                <a:effectLst/>
                <a:latin typeface="Calibri" panose="020F0502020204030204" pitchFamily="34" charset="0"/>
                <a:ea typeface="Calibri" panose="020F0502020204030204" pitchFamily="34" charset="0"/>
                <a:cs typeface="Calibri" panose="020F0502020204030204" pitchFamily="34" charset="0"/>
              </a:rPr>
              <a:t>augefargen</a:t>
            </a:r>
            <a:r>
              <a:rPr lang="nn-NO" sz="1100" dirty="0">
                <a:solidFill>
                  <a:srgbClr val="5B9BD5"/>
                </a:solidFill>
                <a:effectLst/>
                <a:latin typeface="Calibri" panose="020F0502020204030204" pitchFamily="34" charset="0"/>
                <a:ea typeface="Calibri" panose="020F0502020204030204" pitchFamily="34" charset="0"/>
                <a:cs typeface="Calibri" panose="020F0502020204030204" pitchFamily="34" charset="0"/>
              </a:rPr>
              <a:t> din - og for eksempel oppskrift på </a:t>
            </a:r>
            <a:r>
              <a:rPr lang="nn-NO" sz="1100" dirty="0" err="1">
                <a:solidFill>
                  <a:srgbClr val="5B9BD5"/>
                </a:solidFill>
                <a:effectLst/>
                <a:latin typeface="Calibri" panose="020F0502020204030204" pitchFamily="34" charset="0"/>
                <a:ea typeface="Calibri" panose="020F0502020204030204" pitchFamily="34" charset="0"/>
                <a:cs typeface="Calibri" panose="020F0502020204030204" pitchFamily="34" charset="0"/>
              </a:rPr>
              <a:t>Kinesin</a:t>
            </a:r>
            <a:r>
              <a:rPr lang="nn-NO" sz="1100" dirty="0">
                <a:solidFill>
                  <a:srgbClr val="5B9BD5"/>
                </a:solidFill>
                <a:effectLst/>
                <a:latin typeface="Calibri" panose="020F0502020204030204" pitchFamily="34" charset="0"/>
                <a:ea typeface="Calibri" panose="020F0502020204030204" pitchFamily="34" charset="0"/>
                <a:cs typeface="Calibri" panose="020F0502020204030204" pitchFamily="34" charset="0"/>
              </a:rPr>
              <a:t> som me såg ein animasjon av </a:t>
            </a:r>
            <a:r>
              <a:rPr lang="nn-NO" sz="1100" dirty="0" err="1">
                <a:solidFill>
                  <a:srgbClr val="5B9BD5"/>
                </a:solidFill>
                <a:effectLst/>
                <a:latin typeface="Calibri" panose="020F0502020204030204" pitchFamily="34" charset="0"/>
                <a:ea typeface="Calibri" panose="020F0502020204030204" pitchFamily="34" charset="0"/>
                <a:cs typeface="Calibri" panose="020F0502020204030204" pitchFamily="34" charset="0"/>
              </a:rPr>
              <a:t>sistt</a:t>
            </a:r>
            <a:r>
              <a:rPr lang="nn-NO" sz="1100" dirty="0">
                <a:solidFill>
                  <a:srgbClr val="5B9BD5"/>
                </a:solidFill>
                <a:effectLst/>
                <a:latin typeface="Calibri" panose="020F0502020204030204" pitchFamily="34" charset="0"/>
                <a:ea typeface="Calibri" panose="020F0502020204030204" pitchFamily="34" charset="0"/>
                <a:cs typeface="Calibri" panose="020F0502020204030204" pitchFamily="34" charset="0"/>
              </a:rPr>
              <a:t>. </a:t>
            </a:r>
            <a:endParaRPr lang="nb-NO" dirty="0"/>
          </a:p>
        </p:txBody>
      </p:sp>
      <p:sp>
        <p:nvSpPr>
          <p:cNvPr id="4" name="Plassholder for lysbildenummer 3"/>
          <p:cNvSpPr>
            <a:spLocks noGrp="1"/>
          </p:cNvSpPr>
          <p:nvPr>
            <p:ph type="sldNum" sz="quarter" idx="5"/>
          </p:nvPr>
        </p:nvSpPr>
        <p:spPr/>
        <p:txBody>
          <a:bodyPr/>
          <a:lstStyle/>
          <a:p>
            <a:fld id="{58D1382D-26CB-4660-99E9-6158260E7F56}" type="slidenum">
              <a:rPr lang="nb-NO" smtClean="0"/>
              <a:t>1</a:t>
            </a:fld>
            <a:endParaRPr lang="nb-NO"/>
          </a:p>
        </p:txBody>
      </p:sp>
    </p:spTree>
    <p:extLst>
      <p:ext uri="{BB962C8B-B14F-4D97-AF65-F5344CB8AC3E}">
        <p14:creationId xmlns:p14="http://schemas.microsoft.com/office/powerpoint/2010/main" val="21934688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28600" lvl="0" indent="-228600" fontAlgn="ctr">
              <a:lnSpc>
                <a:spcPct val="107000"/>
              </a:lnSpc>
              <a:spcAft>
                <a:spcPts val="800"/>
              </a:spcAft>
              <a:buSzPts val="1000"/>
              <a:buFont typeface="Symbol" panose="05050102010706020507" pitchFamily="18" charset="2"/>
              <a:buChar char=""/>
              <a:tabLst>
                <a:tab pos="1371600" algn="l"/>
              </a:tabLst>
            </a:pPr>
            <a:r>
              <a:rPr lang="nn-NO" sz="1100" dirty="0">
                <a:solidFill>
                  <a:srgbClr val="5B9BD5"/>
                </a:solidFill>
                <a:effectLst/>
                <a:latin typeface="Calibri" panose="020F0502020204030204" pitchFamily="34" charset="0"/>
                <a:ea typeface="Calibri" panose="020F0502020204030204" pitchFamily="34" charset="0"/>
                <a:cs typeface="Calibri" panose="020F0502020204030204" pitchFamily="34" charset="0"/>
              </a:rPr>
              <a:t>Denne modellen </a:t>
            </a:r>
            <a:r>
              <a:rPr lang="nn-NO" sz="1100" dirty="0" err="1">
                <a:solidFill>
                  <a:srgbClr val="5B9BD5"/>
                </a:solidFill>
                <a:effectLst/>
                <a:latin typeface="Calibri" panose="020F0502020204030204" pitchFamily="34" charset="0"/>
                <a:ea typeface="Calibri" panose="020F0502020204030204" pitchFamily="34" charset="0"/>
                <a:cs typeface="Calibri" panose="020F0502020204030204" pitchFamily="34" charset="0"/>
              </a:rPr>
              <a:t>llustrerar</a:t>
            </a:r>
            <a:r>
              <a:rPr lang="nn-NO" sz="1100" dirty="0">
                <a:solidFill>
                  <a:srgbClr val="5B9BD5"/>
                </a:solidFill>
                <a:effectLst/>
                <a:latin typeface="Calibri" panose="020F0502020204030204" pitchFamily="34" charset="0"/>
                <a:ea typeface="Calibri" panose="020F0502020204030204" pitchFamily="34" charset="0"/>
                <a:cs typeface="Calibri" panose="020F0502020204030204" pitchFamily="34" charset="0"/>
              </a:rPr>
              <a:t> ein liten bit av DNA-molekylet</a:t>
            </a:r>
            <a:endParaRPr lang="nb-NO" sz="1100" dirty="0">
              <a:solidFill>
                <a:srgbClr val="5B9BD5"/>
              </a:solidFill>
              <a:effectLst/>
              <a:latin typeface="Calibri" panose="020F0502020204030204" pitchFamily="34" charset="0"/>
              <a:ea typeface="Calibri" panose="020F0502020204030204" pitchFamily="34" charset="0"/>
              <a:cs typeface="Times New Roman" panose="02020603050405020304" pitchFamily="18" charset="0"/>
            </a:endParaRPr>
          </a:p>
          <a:p>
            <a:pPr marL="685800" lvl="1" indent="-228600" fontAlgn="ctr">
              <a:lnSpc>
                <a:spcPct val="107000"/>
              </a:lnSpc>
              <a:spcAft>
                <a:spcPts val="800"/>
              </a:spcAft>
              <a:buSzPts val="1000"/>
              <a:buFont typeface="Courier New" panose="02070309020205020404" pitchFamily="49" charset="0"/>
              <a:buChar char="o"/>
              <a:tabLst>
                <a:tab pos="1828800" algn="l"/>
              </a:tabLst>
            </a:pPr>
            <a:r>
              <a:rPr lang="nn-NO" sz="1100" dirty="0">
                <a:solidFill>
                  <a:srgbClr val="5B9BD5"/>
                </a:solidFill>
                <a:effectLst/>
                <a:latin typeface="Calibri" panose="020F0502020204030204" pitchFamily="34" charset="0"/>
                <a:ea typeface="Calibri" panose="020F0502020204030204" pitchFamily="34" charset="0"/>
                <a:cs typeface="Calibri" panose="020F0502020204030204" pitchFamily="34" charset="0"/>
              </a:rPr>
              <a:t>Det er som ein snurra stige med todelte trinn - ein </a:t>
            </a:r>
            <a:r>
              <a:rPr lang="nn-NO" sz="1100" dirty="0" err="1">
                <a:solidFill>
                  <a:srgbClr val="5B9BD5"/>
                </a:solidFill>
                <a:effectLst/>
                <a:latin typeface="Calibri" panose="020F0502020204030204" pitchFamily="34" charset="0"/>
                <a:ea typeface="Calibri" panose="020F0502020204030204" pitchFamily="34" charset="0"/>
                <a:cs typeface="Calibri" panose="020F0502020204030204" pitchFamily="34" charset="0"/>
              </a:rPr>
              <a:t>dobbelttråda</a:t>
            </a:r>
            <a:r>
              <a:rPr lang="nn-NO" sz="1100" dirty="0">
                <a:solidFill>
                  <a:srgbClr val="5B9BD5"/>
                </a:solidFill>
                <a:effectLst/>
                <a:latin typeface="Calibri" panose="020F0502020204030204" pitchFamily="34" charset="0"/>
                <a:ea typeface="Calibri" panose="020F0502020204030204" pitchFamily="34" charset="0"/>
                <a:cs typeface="Calibri" panose="020F0502020204030204" pitchFamily="34" charset="0"/>
              </a:rPr>
              <a:t> </a:t>
            </a:r>
            <a:r>
              <a:rPr lang="nn-NO" sz="1100" dirty="0" err="1">
                <a:solidFill>
                  <a:srgbClr val="5B9BD5"/>
                </a:solidFill>
                <a:effectLst/>
                <a:latin typeface="Calibri" panose="020F0502020204030204" pitchFamily="34" charset="0"/>
                <a:ea typeface="Calibri" panose="020F0502020204030204" pitchFamily="34" charset="0"/>
                <a:cs typeface="Calibri" panose="020F0502020204030204" pitchFamily="34" charset="0"/>
              </a:rPr>
              <a:t>heliks</a:t>
            </a:r>
            <a:r>
              <a:rPr lang="nn-NO" sz="1100" dirty="0">
                <a:solidFill>
                  <a:srgbClr val="5B9BD5"/>
                </a:solidFill>
                <a:effectLst/>
                <a:latin typeface="Calibri" panose="020F0502020204030204" pitchFamily="34" charset="0"/>
                <a:ea typeface="Calibri" panose="020F0502020204030204" pitchFamily="34" charset="0"/>
                <a:cs typeface="Calibri" panose="020F0502020204030204" pitchFamily="34" charset="0"/>
              </a:rPr>
              <a:t>. Kvar byggestein eller trinn i stigen </a:t>
            </a:r>
            <a:r>
              <a:rPr lang="nn-NO" sz="1100" dirty="0" err="1">
                <a:solidFill>
                  <a:srgbClr val="5B9BD5"/>
                </a:solidFill>
                <a:effectLst/>
                <a:latin typeface="Calibri" panose="020F0502020204030204" pitchFamily="34" charset="0"/>
                <a:ea typeface="Calibri" panose="020F0502020204030204" pitchFamily="34" charset="0"/>
                <a:cs typeface="Calibri" panose="020F0502020204030204" pitchFamily="34" charset="0"/>
              </a:rPr>
              <a:t>fins</a:t>
            </a:r>
            <a:r>
              <a:rPr lang="nn-NO" sz="1100" dirty="0">
                <a:solidFill>
                  <a:srgbClr val="5B9BD5"/>
                </a:solidFill>
                <a:effectLst/>
                <a:latin typeface="Calibri" panose="020F0502020204030204" pitchFamily="34" charset="0"/>
                <a:ea typeface="Calibri" panose="020F0502020204030204" pitchFamily="34" charset="0"/>
                <a:cs typeface="Calibri" panose="020F0502020204030204" pitchFamily="34" charset="0"/>
              </a:rPr>
              <a:t> i fire variantar: A (adenin), C (cytosin), T (</a:t>
            </a:r>
            <a:r>
              <a:rPr lang="nn-NO" sz="1100" dirty="0" err="1">
                <a:solidFill>
                  <a:srgbClr val="5B9BD5"/>
                </a:solidFill>
                <a:effectLst/>
                <a:latin typeface="Calibri" panose="020F0502020204030204" pitchFamily="34" charset="0"/>
                <a:ea typeface="Calibri" panose="020F0502020204030204" pitchFamily="34" charset="0"/>
                <a:cs typeface="Calibri" panose="020F0502020204030204" pitchFamily="34" charset="0"/>
              </a:rPr>
              <a:t>thymin</a:t>
            </a:r>
            <a:r>
              <a:rPr lang="nn-NO" sz="1100" dirty="0">
                <a:solidFill>
                  <a:srgbClr val="5B9BD5"/>
                </a:solidFill>
                <a:effectLst/>
                <a:latin typeface="Calibri" panose="020F0502020204030204" pitchFamily="34" charset="0"/>
                <a:ea typeface="Calibri" panose="020F0502020204030204" pitchFamily="34" charset="0"/>
                <a:cs typeface="Calibri" panose="020F0502020204030204" pitchFamily="34" charset="0"/>
              </a:rPr>
              <a:t>) og G (guanin).</a:t>
            </a:r>
            <a:endParaRPr lang="nb-NO" sz="1100" dirty="0">
              <a:solidFill>
                <a:srgbClr val="5B9BD5"/>
              </a:solidFill>
              <a:effectLst/>
              <a:latin typeface="Calibri" panose="020F0502020204030204" pitchFamily="34" charset="0"/>
              <a:ea typeface="Calibri" panose="020F0502020204030204" pitchFamily="34" charset="0"/>
              <a:cs typeface="Times New Roman" panose="02020603050405020304" pitchFamily="18" charset="0"/>
            </a:endParaRPr>
          </a:p>
          <a:p>
            <a:pPr marL="685800" lvl="1" indent="-228600" fontAlgn="ctr">
              <a:lnSpc>
                <a:spcPct val="107000"/>
              </a:lnSpc>
              <a:spcAft>
                <a:spcPts val="800"/>
              </a:spcAft>
              <a:buSzPts val="1000"/>
              <a:buFont typeface="Courier New" panose="02070309020205020404" pitchFamily="49" charset="0"/>
              <a:buChar char="o"/>
              <a:tabLst>
                <a:tab pos="1828800" algn="l"/>
              </a:tabLst>
            </a:pPr>
            <a:r>
              <a:rPr lang="nn-NO" sz="1100" dirty="0">
                <a:solidFill>
                  <a:srgbClr val="5B9BD5"/>
                </a:solidFill>
                <a:effectLst/>
                <a:latin typeface="Calibri" panose="020F0502020204030204" pitchFamily="34" charset="0"/>
                <a:ea typeface="Calibri" panose="020F0502020204030204" pitchFamily="34" charset="0"/>
                <a:cs typeface="Calibri" panose="020F0502020204030204" pitchFamily="34" charset="0"/>
              </a:rPr>
              <a:t>Genet for brune auge for eksempel kunne vore A-T-A-T-C-G-T-A- osv.</a:t>
            </a:r>
            <a:endParaRPr lang="nb-NO" sz="1100" dirty="0">
              <a:solidFill>
                <a:srgbClr val="5B9BD5"/>
              </a:solidFill>
              <a:effectLst/>
              <a:latin typeface="Calibri" panose="020F0502020204030204" pitchFamily="34" charset="0"/>
              <a:ea typeface="Calibri" panose="020F0502020204030204" pitchFamily="34" charset="0"/>
              <a:cs typeface="Times New Roman" panose="02020603050405020304" pitchFamily="18" charset="0"/>
            </a:endParaRPr>
          </a:p>
          <a:p>
            <a:pPr marL="228600" lvl="0" indent="-228600" fontAlgn="ctr">
              <a:lnSpc>
                <a:spcPct val="107000"/>
              </a:lnSpc>
              <a:spcAft>
                <a:spcPts val="800"/>
              </a:spcAft>
              <a:buSzPts val="1000"/>
              <a:buFont typeface="Symbol" panose="05050102010706020507" pitchFamily="18" charset="2"/>
              <a:buChar char=""/>
              <a:tabLst>
                <a:tab pos="1371600" algn="l"/>
              </a:tabLst>
            </a:pPr>
            <a:r>
              <a:rPr lang="nn-NO" sz="1100" dirty="0">
                <a:solidFill>
                  <a:srgbClr val="5B9BD5"/>
                </a:solidFill>
                <a:effectLst/>
                <a:latin typeface="Calibri" panose="020F0502020204030204" pitchFamily="34" charset="0"/>
                <a:ea typeface="Calibri" panose="020F0502020204030204" pitchFamily="34" charset="0"/>
                <a:cs typeface="Calibri" panose="020F0502020204030204" pitchFamily="34" charset="0"/>
              </a:rPr>
              <a:t>Ut frå kriteria for design - gir det mest meining at DNA er designa eller ikkje? Kvifor?</a:t>
            </a:r>
          </a:p>
          <a:p>
            <a:pPr marL="685800" lvl="1" indent="-228600" fontAlgn="ctr">
              <a:lnSpc>
                <a:spcPct val="107000"/>
              </a:lnSpc>
              <a:spcAft>
                <a:spcPts val="800"/>
              </a:spcAft>
              <a:buSzPts val="1000"/>
              <a:buFont typeface="Symbol" panose="05050102010706020507" pitchFamily="18" charset="2"/>
              <a:buChar char=""/>
              <a:tabLst>
                <a:tab pos="1371600" algn="l"/>
              </a:tabLst>
            </a:pPr>
            <a:r>
              <a:rPr lang="nn-NO" sz="1100" dirty="0">
                <a:solidFill>
                  <a:srgbClr val="5B9BD5"/>
                </a:solidFill>
                <a:effectLst/>
                <a:latin typeface="Calibri" panose="020F0502020204030204" pitchFamily="34" charset="0"/>
                <a:ea typeface="Calibri" panose="020F0502020204030204" pitchFamily="34" charset="0"/>
                <a:cs typeface="Calibri" panose="020F0502020204030204" pitchFamily="34" charset="0"/>
              </a:rPr>
              <a:t>Tenk – par – del</a:t>
            </a:r>
          </a:p>
          <a:p>
            <a:pPr marL="228600" lvl="0" indent="-228600" fontAlgn="ctr">
              <a:lnSpc>
                <a:spcPct val="107000"/>
              </a:lnSpc>
              <a:spcAft>
                <a:spcPts val="800"/>
              </a:spcAft>
              <a:buSzPts val="1000"/>
              <a:buFont typeface="Symbol" panose="05050102010706020507" pitchFamily="18" charset="2"/>
              <a:buChar char=""/>
              <a:tabLst>
                <a:tab pos="1371600" algn="l"/>
              </a:tabLst>
            </a:pPr>
            <a:r>
              <a:rPr lang="nn-NO"/>
              <a:t>Det </a:t>
            </a:r>
            <a:r>
              <a:rPr lang="nn-NO" dirty="0"/>
              <a:t>kan gi meining å </a:t>
            </a:r>
            <a:r>
              <a:rPr lang="nn-NO"/>
              <a:t>sei at DNA ser ut til å </a:t>
            </a:r>
            <a:r>
              <a:rPr lang="nn-NO" dirty="0"/>
              <a:t>vera designa – det er logisk</a:t>
            </a:r>
          </a:p>
        </p:txBody>
      </p:sp>
      <p:sp>
        <p:nvSpPr>
          <p:cNvPr id="4" name="Plassholder for lysbildenummer 3"/>
          <p:cNvSpPr>
            <a:spLocks noGrp="1"/>
          </p:cNvSpPr>
          <p:nvPr>
            <p:ph type="sldNum" sz="quarter" idx="5"/>
          </p:nvPr>
        </p:nvSpPr>
        <p:spPr/>
        <p:txBody>
          <a:bodyPr/>
          <a:lstStyle/>
          <a:p>
            <a:fld id="{58D1382D-26CB-4660-99E9-6158260E7F56}" type="slidenum">
              <a:rPr lang="nb-NO" smtClean="0"/>
              <a:t>2</a:t>
            </a:fld>
            <a:endParaRPr lang="nb-NO"/>
          </a:p>
        </p:txBody>
      </p:sp>
    </p:spTree>
    <p:extLst>
      <p:ext uri="{BB962C8B-B14F-4D97-AF65-F5344CB8AC3E}">
        <p14:creationId xmlns:p14="http://schemas.microsoft.com/office/powerpoint/2010/main" val="23913212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85750" lvl="0" indent="-285750" fontAlgn="ctr">
              <a:lnSpc>
                <a:spcPct val="107000"/>
              </a:lnSpc>
              <a:spcAft>
                <a:spcPts val="800"/>
              </a:spcAft>
              <a:buSzPts val="1000"/>
              <a:buFont typeface="Symbol" panose="05050102010706020507" pitchFamily="18" charset="2"/>
              <a:buChar char=""/>
              <a:tabLst>
                <a:tab pos="914400" algn="l"/>
              </a:tabLst>
            </a:pPr>
            <a:r>
              <a:rPr lang="nn-NO" sz="1100" dirty="0">
                <a:solidFill>
                  <a:srgbClr val="2E74B5"/>
                </a:solidFill>
                <a:effectLst/>
                <a:latin typeface="Calibri" panose="020F0502020204030204" pitchFamily="34" charset="0"/>
                <a:ea typeface="Calibri" panose="020F0502020204030204" pitchFamily="34" charset="0"/>
                <a:cs typeface="Calibri" panose="020F0502020204030204" pitchFamily="34" charset="0"/>
              </a:rPr>
              <a:t>Lat oss ta eit anna eksempel</a:t>
            </a:r>
            <a:endParaRPr lang="nb-NO" sz="1100" dirty="0">
              <a:solidFill>
                <a:srgbClr val="2E74B5"/>
              </a:solidFill>
              <a:effectLst/>
              <a:latin typeface="Calibri" panose="020F0502020204030204" pitchFamily="34" charset="0"/>
              <a:ea typeface="Calibri" panose="020F0502020204030204" pitchFamily="34" charset="0"/>
              <a:cs typeface="Times New Roman" panose="02020603050405020304" pitchFamily="18" charset="0"/>
            </a:endParaRPr>
          </a:p>
          <a:p>
            <a:pPr marL="685800" lvl="1" indent="-228600" fontAlgn="ctr">
              <a:lnSpc>
                <a:spcPct val="107000"/>
              </a:lnSpc>
              <a:spcAft>
                <a:spcPts val="800"/>
              </a:spcAft>
              <a:buSzPts val="1000"/>
              <a:buFont typeface="Symbol" panose="05050102010706020507" pitchFamily="18" charset="2"/>
              <a:buChar char=""/>
              <a:tabLst>
                <a:tab pos="1371600" algn="l"/>
              </a:tabLst>
            </a:pPr>
            <a:r>
              <a:rPr lang="nn-NO" sz="1100" dirty="0">
                <a:solidFill>
                  <a:srgbClr val="5B9BD5"/>
                </a:solidFill>
                <a:effectLst/>
                <a:latin typeface="Calibri" panose="020F0502020204030204" pitchFamily="34" charset="0"/>
                <a:ea typeface="Calibri" panose="020F0502020204030204" pitchFamily="34" charset="0"/>
                <a:cs typeface="Calibri" panose="020F0502020204030204" pitchFamily="34" charset="0"/>
              </a:rPr>
              <a:t>Tenk deg at du er sjuk og mor di kjem heim med brus og bokstavkjeks. Ho opnar kjekspakken og </a:t>
            </a:r>
            <a:r>
              <a:rPr lang="nn-NO" sz="1100" dirty="0" err="1">
                <a:solidFill>
                  <a:srgbClr val="5B9BD5"/>
                </a:solidFill>
                <a:effectLst/>
                <a:latin typeface="Calibri" panose="020F0502020204030204" pitchFamily="34" charset="0"/>
                <a:ea typeface="Calibri" panose="020F0502020204030204" pitchFamily="34" charset="0"/>
                <a:cs typeface="Calibri" panose="020F0502020204030204" pitchFamily="34" charset="0"/>
              </a:rPr>
              <a:t>tømer</a:t>
            </a:r>
            <a:r>
              <a:rPr lang="nn-NO" sz="1100" dirty="0">
                <a:solidFill>
                  <a:srgbClr val="5B9BD5"/>
                </a:solidFill>
                <a:effectLst/>
                <a:latin typeface="Calibri" panose="020F0502020204030204" pitchFamily="34" charset="0"/>
                <a:ea typeface="Calibri" panose="020F0502020204030204" pitchFamily="34" charset="0"/>
                <a:cs typeface="Calibri" panose="020F0502020204030204" pitchFamily="34" charset="0"/>
              </a:rPr>
              <a:t> den på eit fat til deg</a:t>
            </a:r>
            <a:endParaRPr lang="nb-NO" sz="1100" dirty="0">
              <a:solidFill>
                <a:srgbClr val="5B9BD5"/>
              </a:solidFill>
              <a:effectLst/>
              <a:latin typeface="Calibri" panose="020F0502020204030204" pitchFamily="34" charset="0"/>
              <a:ea typeface="Calibri" panose="020F0502020204030204" pitchFamily="34" charset="0"/>
              <a:cs typeface="Times New Roman" panose="02020603050405020304" pitchFamily="18" charset="0"/>
            </a:endParaRPr>
          </a:p>
          <a:p>
            <a:pPr marL="1143000" lvl="2" indent="-228600" fontAlgn="ctr">
              <a:lnSpc>
                <a:spcPct val="107000"/>
              </a:lnSpc>
              <a:spcAft>
                <a:spcPts val="800"/>
              </a:spcAft>
              <a:buSzPts val="1000"/>
              <a:buFont typeface="Courier New" panose="02070309020205020404" pitchFamily="49" charset="0"/>
              <a:buChar char="o"/>
              <a:tabLst>
                <a:tab pos="1828800" algn="l"/>
              </a:tabLst>
            </a:pPr>
            <a:r>
              <a:rPr lang="nn-NO" sz="1100" dirty="0">
                <a:effectLst/>
                <a:latin typeface="Calibri" panose="020F0502020204030204" pitchFamily="34" charset="0"/>
                <a:ea typeface="Calibri" panose="020F0502020204030204" pitchFamily="34" charset="0"/>
                <a:cs typeface="Calibri" panose="020F0502020204030204" pitchFamily="34" charset="0"/>
              </a:rPr>
              <a:t>Er det sjans for at de kan sjå sånn ut på </a:t>
            </a:r>
            <a:r>
              <a:rPr lang="nn-NO" sz="1100" dirty="0" err="1">
                <a:effectLst/>
                <a:latin typeface="Calibri" panose="020F0502020204030204" pitchFamily="34" charset="0"/>
                <a:ea typeface="Calibri" panose="020F0502020204030204" pitchFamily="34" charset="0"/>
                <a:cs typeface="Calibri" panose="020F0502020204030204" pitchFamily="34" charset="0"/>
              </a:rPr>
              <a:t>fatèt</a:t>
            </a:r>
            <a:r>
              <a:rPr lang="nn-NO" sz="1100" dirty="0">
                <a:effectLst/>
                <a:latin typeface="Calibri" panose="020F0502020204030204" pitchFamily="34" charset="0"/>
                <a:ea typeface="Calibri" panose="020F0502020204030204" pitchFamily="34" charset="0"/>
                <a:cs typeface="Calibri" panose="020F0502020204030204" pitchFamily="34" charset="0"/>
              </a:rPr>
              <a:t> etterpå?</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p:txBody>
      </p:sp>
      <p:sp>
        <p:nvSpPr>
          <p:cNvPr id="4" name="Plassholder for lysbildenummer 3"/>
          <p:cNvSpPr>
            <a:spLocks noGrp="1"/>
          </p:cNvSpPr>
          <p:nvPr>
            <p:ph type="sldNum" sz="quarter" idx="5"/>
          </p:nvPr>
        </p:nvSpPr>
        <p:spPr/>
        <p:txBody>
          <a:bodyPr/>
          <a:lstStyle/>
          <a:p>
            <a:fld id="{58D1382D-26CB-4660-99E9-6158260E7F56}" type="slidenum">
              <a:rPr lang="nb-NO" smtClean="0"/>
              <a:t>3</a:t>
            </a:fld>
            <a:endParaRPr lang="nb-NO"/>
          </a:p>
        </p:txBody>
      </p:sp>
    </p:spTree>
    <p:extLst>
      <p:ext uri="{BB962C8B-B14F-4D97-AF65-F5344CB8AC3E}">
        <p14:creationId xmlns:p14="http://schemas.microsoft.com/office/powerpoint/2010/main" val="13520978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28600" lvl="0" indent="-228600" fontAlgn="ctr">
              <a:lnSpc>
                <a:spcPct val="107000"/>
              </a:lnSpc>
              <a:spcAft>
                <a:spcPts val="800"/>
              </a:spcAft>
              <a:buSzPts val="1000"/>
              <a:buFont typeface="Courier New" panose="02070309020205020404" pitchFamily="49" charset="0"/>
              <a:buChar char="o"/>
              <a:tabLst>
                <a:tab pos="1828800" algn="l"/>
              </a:tabLst>
            </a:pPr>
            <a:r>
              <a:rPr lang="nn-NO" sz="1100" dirty="0">
                <a:effectLst/>
                <a:latin typeface="Calibri" panose="020F0502020204030204" pitchFamily="34" charset="0"/>
                <a:ea typeface="Calibri" panose="020F0502020204030204" pitchFamily="34" charset="0"/>
                <a:cs typeface="Calibri" panose="020F0502020204030204" pitchFamily="34" charset="0"/>
              </a:rPr>
              <a:t>Kven hadde blitt overraska over å sjå denne beskjeden? </a:t>
            </a:r>
          </a:p>
          <a:p>
            <a:pPr marL="228600" lvl="0" indent="-228600" fontAlgn="ctr">
              <a:lnSpc>
                <a:spcPct val="107000"/>
              </a:lnSpc>
              <a:spcAft>
                <a:spcPts val="800"/>
              </a:spcAft>
              <a:buSzPts val="1000"/>
              <a:buFont typeface="Courier New" panose="02070309020205020404" pitchFamily="49" charset="0"/>
              <a:buChar char="o"/>
              <a:tabLst>
                <a:tab pos="1828800" algn="l"/>
              </a:tabLst>
            </a:pPr>
            <a:r>
              <a:rPr lang="nn-NO" sz="1100" dirty="0">
                <a:effectLst/>
                <a:latin typeface="Calibri" panose="020F0502020204030204" pitchFamily="34" charset="0"/>
                <a:ea typeface="Calibri" panose="020F0502020204030204" pitchFamily="34" charset="0"/>
                <a:cs typeface="Calibri" panose="020F0502020204030204" pitchFamily="34" charset="0"/>
              </a:rPr>
              <a:t>Eit kort ord kan bli tilfeldig forma av kjeks som ramlar ut frå pakken. Men ikkje ei heil setning. Setninga på bildet kan ikkje forklarast med at forma på kjeksa gjer at dei landar slik, eller at det finst kjemiske tiltrekkingar i kjeksa som ordnar rekkefølga. Når me veit det konkluderar me med at nokon skreiv setninga, nemleg mor.</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p>
            <a:pPr marL="228600" lvl="0" indent="-228600" fontAlgn="ctr">
              <a:lnSpc>
                <a:spcPct val="107000"/>
              </a:lnSpc>
              <a:spcAft>
                <a:spcPts val="800"/>
              </a:spcAft>
              <a:buSzPts val="1000"/>
              <a:buFont typeface="Courier New" panose="02070309020205020404" pitchFamily="49" charset="0"/>
              <a:buChar char="o"/>
              <a:tabLst>
                <a:tab pos="1828800" algn="l"/>
              </a:tabLst>
            </a:pPr>
            <a:r>
              <a:rPr lang="nn-NO" sz="1100" dirty="0">
                <a:solidFill>
                  <a:srgbClr val="5B9BD5"/>
                </a:solidFill>
                <a:effectLst/>
                <a:latin typeface="Calibri" panose="020F0502020204030204" pitchFamily="34" charset="0"/>
                <a:ea typeface="Calibri" panose="020F0502020204030204" pitchFamily="34" charset="0"/>
                <a:cs typeface="Calibri" panose="020F0502020204030204" pitchFamily="34" charset="0"/>
              </a:rPr>
              <a:t>Informasjon som formidlar ein beskjed eller har ei meining kjem alltid frå nokon med ein tanke og eit ynskje om å formidla eller skapa.</a:t>
            </a:r>
            <a:endParaRPr lang="nb-NO" sz="1100" dirty="0">
              <a:solidFill>
                <a:srgbClr val="5B9BD5"/>
              </a:solidFill>
              <a:effectLst/>
              <a:latin typeface="Calibri" panose="020F0502020204030204" pitchFamily="34" charset="0"/>
              <a:ea typeface="Calibri" panose="020F0502020204030204" pitchFamily="34" charset="0"/>
              <a:cs typeface="Times New Roman" panose="02020603050405020304" pitchFamily="18" charset="0"/>
            </a:endParaRPr>
          </a:p>
          <a:p>
            <a:pPr marL="685800" lvl="1" indent="-228600" fontAlgn="ctr">
              <a:lnSpc>
                <a:spcPct val="107000"/>
              </a:lnSpc>
              <a:spcAft>
                <a:spcPts val="800"/>
              </a:spcAft>
              <a:buSzPts val="1000"/>
              <a:buFont typeface="Symbol" panose="05050102010706020507" pitchFamily="18" charset="2"/>
              <a:buChar char=""/>
              <a:tabLst>
                <a:tab pos="2286000" algn="l"/>
              </a:tabLst>
            </a:pPr>
            <a:r>
              <a:rPr lang="nn-NO" sz="1100" dirty="0">
                <a:solidFill>
                  <a:srgbClr val="5B9BD5"/>
                </a:solidFill>
                <a:effectLst/>
                <a:latin typeface="Calibri" panose="020F0502020204030204" pitchFamily="34" charset="0"/>
                <a:ea typeface="Calibri" panose="020F0502020204030204" pitchFamily="34" charset="0"/>
                <a:cs typeface="Calibri" panose="020F0502020204030204" pitchFamily="34" charset="0"/>
              </a:rPr>
              <a:t>Ein forfattar</a:t>
            </a:r>
            <a:endParaRPr lang="nb-NO" sz="1100" dirty="0">
              <a:solidFill>
                <a:srgbClr val="5B9BD5"/>
              </a:solidFill>
              <a:effectLst/>
              <a:latin typeface="Calibri" panose="020F0502020204030204" pitchFamily="34" charset="0"/>
              <a:ea typeface="Calibri" panose="020F0502020204030204" pitchFamily="34" charset="0"/>
              <a:cs typeface="Times New Roman" panose="02020603050405020304" pitchFamily="18" charset="0"/>
            </a:endParaRPr>
          </a:p>
          <a:p>
            <a:pPr marL="685800" lvl="1" indent="-228600" fontAlgn="ctr">
              <a:lnSpc>
                <a:spcPct val="107000"/>
              </a:lnSpc>
              <a:spcAft>
                <a:spcPts val="800"/>
              </a:spcAft>
              <a:buSzPts val="1000"/>
              <a:buFont typeface="Symbol" panose="05050102010706020507" pitchFamily="18" charset="2"/>
              <a:buChar char=""/>
              <a:tabLst>
                <a:tab pos="2286000" algn="l"/>
              </a:tabLst>
            </a:pPr>
            <a:r>
              <a:rPr lang="nn-NO" sz="1100" dirty="0">
                <a:solidFill>
                  <a:srgbClr val="5B9BD5"/>
                </a:solidFill>
                <a:effectLst/>
                <a:latin typeface="Calibri" panose="020F0502020204030204" pitchFamily="34" charset="0"/>
                <a:ea typeface="Calibri" panose="020F0502020204030204" pitchFamily="34" charset="0"/>
                <a:cs typeface="Calibri" panose="020F0502020204030204" pitchFamily="34" charset="0"/>
              </a:rPr>
              <a:t>Ein programmerar </a:t>
            </a:r>
            <a:endParaRPr lang="nb-NO" sz="1100" dirty="0">
              <a:solidFill>
                <a:srgbClr val="5B9BD5"/>
              </a:solidFill>
              <a:effectLst/>
              <a:latin typeface="Calibri" panose="020F0502020204030204" pitchFamily="34" charset="0"/>
              <a:ea typeface="Calibri" panose="020F0502020204030204" pitchFamily="34" charset="0"/>
              <a:cs typeface="Times New Roman" panose="02020603050405020304" pitchFamily="18" charset="0"/>
            </a:endParaRPr>
          </a:p>
          <a:p>
            <a:pPr marL="685800" lvl="1" indent="-228600" fontAlgn="ctr">
              <a:lnSpc>
                <a:spcPct val="107000"/>
              </a:lnSpc>
              <a:spcAft>
                <a:spcPts val="800"/>
              </a:spcAft>
              <a:buSzPts val="1000"/>
              <a:buFont typeface="Symbol" panose="05050102010706020507" pitchFamily="18" charset="2"/>
              <a:buChar char=""/>
              <a:tabLst>
                <a:tab pos="2286000" algn="l"/>
              </a:tabLst>
            </a:pPr>
            <a:r>
              <a:rPr lang="nn-NO" sz="1100" dirty="0">
                <a:solidFill>
                  <a:srgbClr val="5B9BD5"/>
                </a:solidFill>
                <a:effectLst/>
                <a:latin typeface="Calibri" panose="020F0502020204030204" pitchFamily="34" charset="0"/>
                <a:ea typeface="Calibri" panose="020F0502020204030204" pitchFamily="34" charset="0"/>
                <a:cs typeface="Calibri" panose="020F0502020204030204" pitchFamily="34" charset="0"/>
              </a:rPr>
              <a:t>Ein oppfinnar</a:t>
            </a:r>
            <a:endParaRPr lang="nb-NO" sz="1100" dirty="0">
              <a:solidFill>
                <a:srgbClr val="5B9BD5"/>
              </a:solidFill>
              <a:effectLst/>
              <a:latin typeface="Calibri" panose="020F0502020204030204" pitchFamily="34" charset="0"/>
              <a:ea typeface="Calibri" panose="020F0502020204030204" pitchFamily="34" charset="0"/>
              <a:cs typeface="Times New Roman" panose="02020603050405020304" pitchFamily="18" charset="0"/>
            </a:endParaRPr>
          </a:p>
          <a:p>
            <a:pPr marL="685800" lvl="1" indent="-228600" fontAlgn="ctr">
              <a:lnSpc>
                <a:spcPct val="107000"/>
              </a:lnSpc>
              <a:spcAft>
                <a:spcPts val="800"/>
              </a:spcAft>
              <a:buSzPts val="1000"/>
              <a:buFont typeface="Symbol" panose="05050102010706020507" pitchFamily="18" charset="2"/>
              <a:buChar char=""/>
              <a:tabLst>
                <a:tab pos="2286000" algn="l"/>
              </a:tabLst>
            </a:pPr>
            <a:r>
              <a:rPr lang="nn-NO" sz="1100" dirty="0">
                <a:solidFill>
                  <a:srgbClr val="5B9BD5"/>
                </a:solidFill>
                <a:effectLst/>
                <a:latin typeface="Calibri" panose="020F0502020204030204" pitchFamily="34" charset="0"/>
                <a:ea typeface="Calibri" panose="020F0502020204030204" pitchFamily="34" charset="0"/>
                <a:cs typeface="Calibri" panose="020F0502020204030204" pitchFamily="34" charset="0"/>
              </a:rPr>
              <a:t>Ein skapar</a:t>
            </a:r>
            <a:endParaRPr lang="nb-NO" sz="1100" dirty="0">
              <a:solidFill>
                <a:srgbClr val="5B9BD5"/>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p:txBody>
      </p:sp>
      <p:sp>
        <p:nvSpPr>
          <p:cNvPr id="4" name="Plassholder for lysbildenummer 3"/>
          <p:cNvSpPr>
            <a:spLocks noGrp="1"/>
          </p:cNvSpPr>
          <p:nvPr>
            <p:ph type="sldNum" sz="quarter" idx="5"/>
          </p:nvPr>
        </p:nvSpPr>
        <p:spPr/>
        <p:txBody>
          <a:bodyPr/>
          <a:lstStyle/>
          <a:p>
            <a:fld id="{58D1382D-26CB-4660-99E9-6158260E7F56}" type="slidenum">
              <a:rPr lang="nb-NO" smtClean="0"/>
              <a:t>4</a:t>
            </a:fld>
            <a:endParaRPr lang="nb-NO"/>
          </a:p>
        </p:txBody>
      </p:sp>
    </p:spTree>
    <p:extLst>
      <p:ext uri="{BB962C8B-B14F-4D97-AF65-F5344CB8AC3E}">
        <p14:creationId xmlns:p14="http://schemas.microsoft.com/office/powerpoint/2010/main" val="37312638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28600" lvl="0" indent="-228600" fontAlgn="ctr">
              <a:lnSpc>
                <a:spcPct val="107000"/>
              </a:lnSpc>
              <a:spcAft>
                <a:spcPts val="800"/>
              </a:spcAft>
              <a:buSzPts val="1000"/>
              <a:buFont typeface="Courier New" panose="02070309020205020404" pitchFamily="49" charset="0"/>
              <a:buChar char="o"/>
              <a:tabLst>
                <a:tab pos="1828800" algn="l"/>
              </a:tabLst>
            </a:pPr>
            <a:r>
              <a:rPr lang="nn-NO" sz="1200" dirty="0">
                <a:solidFill>
                  <a:srgbClr val="5B9BD5"/>
                </a:solidFill>
                <a:effectLst/>
                <a:latin typeface="Calibri" panose="020F0502020204030204" pitchFamily="34" charset="0"/>
                <a:ea typeface="Calibri" panose="020F0502020204030204" pitchFamily="34" charset="0"/>
                <a:cs typeface="Calibri" panose="020F0502020204030204" pitchFamily="34" charset="0"/>
              </a:rPr>
              <a:t>Når me ser på </a:t>
            </a:r>
            <a:r>
              <a:rPr lang="nn-NO" sz="1200" dirty="0" err="1">
                <a:solidFill>
                  <a:srgbClr val="5B9BD5"/>
                </a:solidFill>
                <a:effectLst/>
                <a:latin typeface="Calibri" panose="020F0502020204030204" pitchFamily="34" charset="0"/>
                <a:ea typeface="Calibri" panose="020F0502020204030204" pitchFamily="34" charset="0"/>
                <a:cs typeface="Calibri" panose="020F0502020204030204" pitchFamily="34" charset="0"/>
              </a:rPr>
              <a:t>DNAet</a:t>
            </a:r>
            <a:r>
              <a:rPr lang="nn-NO" sz="1200" dirty="0">
                <a:solidFill>
                  <a:srgbClr val="5B9BD5"/>
                </a:solidFill>
                <a:effectLst/>
                <a:latin typeface="Calibri" panose="020F0502020204030204" pitchFamily="34" charset="0"/>
                <a:ea typeface="Calibri" panose="020F0502020204030204" pitchFamily="34" charset="0"/>
                <a:cs typeface="Calibri" panose="020F0502020204030204" pitchFamily="34" charset="0"/>
              </a:rPr>
              <a:t> og forstår at det inneheld masse informasjon forstår vi at det kan samanliknast med eit dataspel - med mange tusen sider med nøyaktige kodar som gjer at alt </a:t>
            </a:r>
            <a:r>
              <a:rPr lang="nn-NO" sz="1200" dirty="0" err="1">
                <a:solidFill>
                  <a:srgbClr val="5B9BD5"/>
                </a:solidFill>
                <a:effectLst/>
                <a:latin typeface="Calibri" panose="020F0502020204030204" pitchFamily="34" charset="0"/>
                <a:ea typeface="Calibri" panose="020F0502020204030204" pitchFamily="34" charset="0"/>
                <a:cs typeface="Calibri" panose="020F0502020204030204" pitchFamily="34" charset="0"/>
              </a:rPr>
              <a:t>fungerar</a:t>
            </a:r>
            <a:r>
              <a:rPr lang="nn-NO" sz="1200" dirty="0">
                <a:solidFill>
                  <a:srgbClr val="5B9BD5"/>
                </a:solidFill>
                <a:effectLst/>
                <a:latin typeface="Calibri" panose="020F0502020204030204" pitchFamily="34" charset="0"/>
                <a:ea typeface="Calibri" panose="020F0502020204030204" pitchFamily="34" charset="0"/>
                <a:cs typeface="Calibri" panose="020F0502020204030204" pitchFamily="34" charset="0"/>
              </a:rPr>
              <a:t>. </a:t>
            </a:r>
            <a:endParaRPr lang="nb-NO" sz="1200" dirty="0">
              <a:solidFill>
                <a:srgbClr val="5B9BD5"/>
              </a:solidFill>
              <a:effectLst/>
              <a:latin typeface="Calibri" panose="020F0502020204030204" pitchFamily="34" charset="0"/>
              <a:ea typeface="Calibri" panose="020F0502020204030204" pitchFamily="34" charset="0"/>
              <a:cs typeface="Times New Roman" panose="02020603050405020304" pitchFamily="18" charset="0"/>
            </a:endParaRPr>
          </a:p>
          <a:p>
            <a:pPr marL="228600" lvl="0" indent="-228600" fontAlgn="ctr">
              <a:lnSpc>
                <a:spcPct val="107000"/>
              </a:lnSpc>
              <a:spcAft>
                <a:spcPts val="800"/>
              </a:spcAft>
              <a:buSzPts val="1000"/>
              <a:buFont typeface="Courier New" panose="02070309020205020404" pitchFamily="49" charset="0"/>
              <a:buChar char="o"/>
              <a:tabLst>
                <a:tab pos="1828800" algn="l"/>
              </a:tabLst>
            </a:pPr>
            <a:r>
              <a:rPr lang="nn-NO" sz="1200" dirty="0">
                <a:solidFill>
                  <a:srgbClr val="5B9BD5"/>
                </a:solidFill>
                <a:effectLst/>
                <a:latin typeface="Calibri" panose="020F0502020204030204" pitchFamily="34" charset="0"/>
                <a:ea typeface="Calibri" panose="020F0502020204030204" pitchFamily="34" charset="0"/>
                <a:cs typeface="Calibri" panose="020F0502020204030204" pitchFamily="34" charset="0"/>
              </a:rPr>
              <a:t>Vår erfaring er at alle dataspel er blitt laga av nokon  - ein spelutviklar</a:t>
            </a:r>
            <a:endParaRPr lang="nb-NO" sz="1200" dirty="0">
              <a:solidFill>
                <a:srgbClr val="5B9BD5"/>
              </a:solidFill>
              <a:effectLst/>
              <a:latin typeface="Calibri" panose="020F0502020204030204" pitchFamily="34" charset="0"/>
              <a:ea typeface="Calibri" panose="020F0502020204030204" pitchFamily="34" charset="0"/>
              <a:cs typeface="Times New Roman" panose="02020603050405020304" pitchFamily="18" charset="0"/>
            </a:endParaRPr>
          </a:p>
          <a:p>
            <a:pPr marL="228600" lvl="0" indent="-228600" fontAlgn="ctr">
              <a:lnSpc>
                <a:spcPct val="107000"/>
              </a:lnSpc>
              <a:spcAft>
                <a:spcPts val="800"/>
              </a:spcAft>
              <a:buSzPts val="1000"/>
              <a:buFont typeface="Courier New" panose="02070309020205020404" pitchFamily="49" charset="0"/>
              <a:buChar char="o"/>
              <a:tabLst>
                <a:tab pos="1828800" algn="l"/>
              </a:tabLst>
            </a:pPr>
            <a:r>
              <a:rPr lang="nn-NO" sz="1200" dirty="0">
                <a:solidFill>
                  <a:srgbClr val="5B9BD5"/>
                </a:solidFill>
                <a:effectLst/>
                <a:latin typeface="Calibri" panose="020F0502020204030204" pitchFamily="34" charset="0"/>
                <a:ea typeface="Calibri" panose="020F0502020204030204" pitchFamily="34" charset="0"/>
                <a:cs typeface="Calibri" panose="020F0502020204030204" pitchFamily="34" charset="0"/>
              </a:rPr>
              <a:t>Det kan vera grunn til å tenkja at også </a:t>
            </a:r>
            <a:r>
              <a:rPr lang="nn-NO" sz="1200" dirty="0" err="1">
                <a:solidFill>
                  <a:srgbClr val="5B9BD5"/>
                </a:solidFill>
                <a:effectLst/>
                <a:latin typeface="Calibri" panose="020F0502020204030204" pitchFamily="34" charset="0"/>
                <a:ea typeface="Calibri" panose="020F0502020204030204" pitchFamily="34" charset="0"/>
                <a:cs typeface="Calibri" panose="020F0502020204030204" pitchFamily="34" charset="0"/>
              </a:rPr>
              <a:t>DNAet</a:t>
            </a:r>
            <a:r>
              <a:rPr lang="nn-NO" sz="1200" dirty="0">
                <a:solidFill>
                  <a:srgbClr val="5B9BD5"/>
                </a:solidFill>
                <a:effectLst/>
                <a:latin typeface="Calibri" panose="020F0502020204030204" pitchFamily="34" charset="0"/>
                <a:ea typeface="Calibri" panose="020F0502020204030204" pitchFamily="34" charset="0"/>
                <a:cs typeface="Calibri" panose="020F0502020204030204" pitchFamily="34" charset="0"/>
              </a:rPr>
              <a:t> vårt er laga av nokon - og det må vera ei personleg kraft sidan det er slike som kan bestemma seg for å laga noko </a:t>
            </a:r>
          </a:p>
          <a:p>
            <a:pPr marL="685800" marR="0" lvl="1" indent="-228600" algn="l" defTabSz="914400" rtl="0" eaLnBrk="1" fontAlgn="ctr" latinLnBrk="0" hangingPunct="1">
              <a:lnSpc>
                <a:spcPct val="107000"/>
              </a:lnSpc>
              <a:spcBef>
                <a:spcPts val="0"/>
              </a:spcBef>
              <a:spcAft>
                <a:spcPts val="800"/>
              </a:spcAft>
              <a:buClrTx/>
              <a:buSzPts val="1000"/>
              <a:buFont typeface="Courier New" panose="02070309020205020404" pitchFamily="49" charset="0"/>
              <a:buChar char="o"/>
              <a:tabLst>
                <a:tab pos="1828800" algn="l"/>
              </a:tabLst>
              <a:defRPr/>
            </a:pPr>
            <a:r>
              <a:rPr lang="nn-NO" dirty="0"/>
              <a:t>Det er og den beste vitskaplege forklaringa, ingen har lukkast med å forklara korleis DNA kan oppstå av naturlege prosessar</a:t>
            </a:r>
          </a:p>
          <a:p>
            <a:pPr marL="457200" marR="0" lvl="1" indent="0" algn="l" defTabSz="914400" rtl="0" eaLnBrk="1" fontAlgn="ctr" latinLnBrk="0" hangingPunct="1">
              <a:lnSpc>
                <a:spcPct val="107000"/>
              </a:lnSpc>
              <a:spcBef>
                <a:spcPts val="0"/>
              </a:spcBef>
              <a:spcAft>
                <a:spcPts val="800"/>
              </a:spcAft>
              <a:buClrTx/>
              <a:buSzPts val="1000"/>
              <a:buFont typeface="Courier New" panose="02070309020205020404" pitchFamily="49" charset="0"/>
              <a:buNone/>
              <a:tabLst>
                <a:tab pos="1828800" algn="l"/>
              </a:tabLst>
              <a:defRPr/>
            </a:pPr>
            <a:endParaRPr lang="nn-NO" dirty="0"/>
          </a:p>
          <a:p>
            <a:pPr marL="171450" marR="0" lvl="0" indent="-171450" algn="l" defTabSz="914400" rtl="0" eaLnBrk="1" fontAlgn="ctr" latinLnBrk="0" hangingPunct="1">
              <a:lnSpc>
                <a:spcPct val="107000"/>
              </a:lnSpc>
              <a:spcBef>
                <a:spcPts val="0"/>
              </a:spcBef>
              <a:spcAft>
                <a:spcPts val="800"/>
              </a:spcAft>
              <a:buClrTx/>
              <a:buSzPts val="1000"/>
              <a:buFont typeface="Arial" panose="020B0604020202020204" pitchFamily="34" charset="0"/>
              <a:buChar char="•"/>
              <a:tabLst>
                <a:tab pos="1828800" algn="l"/>
              </a:tabLst>
              <a:defRPr/>
            </a:pPr>
            <a:r>
              <a:rPr lang="nn-NO" i="1" dirty="0"/>
              <a:t>Her er det rom for å ta klassen med på samtale om elevar har høyrt andre forklaringar av korleis DNA har blitt til. </a:t>
            </a:r>
          </a:p>
          <a:p>
            <a:pPr marL="171450" marR="0" lvl="0" indent="-171450" algn="l" defTabSz="914400" rtl="0" eaLnBrk="1" fontAlgn="ctr" latinLnBrk="0" hangingPunct="1">
              <a:lnSpc>
                <a:spcPct val="107000"/>
              </a:lnSpc>
              <a:spcBef>
                <a:spcPts val="0"/>
              </a:spcBef>
              <a:spcAft>
                <a:spcPts val="800"/>
              </a:spcAft>
              <a:buClrTx/>
              <a:buSzPts val="1000"/>
              <a:buFont typeface="Arial" panose="020B0604020202020204" pitchFamily="34" charset="0"/>
              <a:buChar char="•"/>
              <a:tabLst>
                <a:tab pos="1828800" algn="l"/>
              </a:tabLst>
              <a:defRPr/>
            </a:pPr>
            <a:r>
              <a:rPr lang="nn-NO" i="1" dirty="0"/>
              <a:t>Det er relevant å sei at den einaste forklaringa på informasjon, slik som me ser i bokstavane i ei bok, eller ein programkode for eit spel, eller DNA, er ein intelligent designar. Nokon står bak, ikkje naturlege prosessar </a:t>
            </a:r>
            <a:endParaRPr lang="nb-NO" i="1" dirty="0"/>
          </a:p>
          <a:p>
            <a:pPr marL="685800" lvl="1" indent="-228600" fontAlgn="ctr">
              <a:lnSpc>
                <a:spcPct val="107000"/>
              </a:lnSpc>
              <a:spcAft>
                <a:spcPts val="800"/>
              </a:spcAft>
              <a:buSzPts val="1000"/>
              <a:buFont typeface="Courier New" panose="02070309020205020404" pitchFamily="49" charset="0"/>
              <a:buChar char="o"/>
              <a:tabLst>
                <a:tab pos="1828800" algn="l"/>
              </a:tabLst>
            </a:pPr>
            <a:endParaRPr lang="nb-NO" sz="1200" dirty="0">
              <a:solidFill>
                <a:srgbClr val="5B9BD5"/>
              </a:solidFill>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p:txBody>
      </p:sp>
      <p:sp>
        <p:nvSpPr>
          <p:cNvPr id="4" name="Plassholder for lysbildenummer 3"/>
          <p:cNvSpPr>
            <a:spLocks noGrp="1"/>
          </p:cNvSpPr>
          <p:nvPr>
            <p:ph type="sldNum" sz="quarter" idx="5"/>
          </p:nvPr>
        </p:nvSpPr>
        <p:spPr/>
        <p:txBody>
          <a:bodyPr/>
          <a:lstStyle/>
          <a:p>
            <a:fld id="{58D1382D-26CB-4660-99E9-6158260E7F56}" type="slidenum">
              <a:rPr lang="nb-NO" smtClean="0"/>
              <a:t>5</a:t>
            </a:fld>
            <a:endParaRPr lang="nb-NO"/>
          </a:p>
        </p:txBody>
      </p:sp>
    </p:spTree>
    <p:extLst>
      <p:ext uri="{BB962C8B-B14F-4D97-AF65-F5344CB8AC3E}">
        <p14:creationId xmlns:p14="http://schemas.microsoft.com/office/powerpoint/2010/main" val="33626559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85750" lvl="0" indent="-285750" fontAlgn="ctr">
              <a:lnSpc>
                <a:spcPct val="107000"/>
              </a:lnSpc>
              <a:spcAft>
                <a:spcPts val="800"/>
              </a:spcAft>
              <a:buSzPts val="1000"/>
              <a:buFont typeface="Symbol" panose="05050102010706020507" pitchFamily="18" charset="2"/>
              <a:buChar char=""/>
              <a:tabLst>
                <a:tab pos="914400" algn="l"/>
              </a:tabLst>
            </a:pPr>
            <a:r>
              <a:rPr lang="nn-NO" sz="1100" dirty="0">
                <a:effectLst/>
                <a:latin typeface="Calibri" panose="020F0502020204030204" pitchFamily="34" charset="0"/>
                <a:ea typeface="Calibri" panose="020F0502020204030204" pitchFamily="34" charset="0"/>
                <a:cs typeface="Calibri" panose="020F0502020204030204" pitchFamily="34" charset="0"/>
              </a:rPr>
              <a:t>Elevrefleksjon</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p>
            <a:pPr marL="685800" lvl="1" indent="-228600" fontAlgn="ctr">
              <a:lnSpc>
                <a:spcPct val="107000"/>
              </a:lnSpc>
              <a:spcAft>
                <a:spcPts val="800"/>
              </a:spcAft>
              <a:buSzPts val="1000"/>
              <a:buFont typeface="Symbol" panose="05050102010706020507" pitchFamily="18" charset="2"/>
              <a:buChar char=""/>
              <a:tabLst>
                <a:tab pos="1371600" algn="l"/>
              </a:tabLst>
            </a:pPr>
            <a:r>
              <a:rPr lang="nn-NO" sz="1100" dirty="0">
                <a:effectLst/>
                <a:latin typeface="Calibri" panose="020F0502020204030204" pitchFamily="34" charset="0"/>
                <a:ea typeface="Calibri" panose="020F0502020204030204" pitchFamily="34" charset="0"/>
                <a:cs typeface="Calibri" panose="020F0502020204030204" pitchFamily="34" charset="0"/>
              </a:rPr>
              <a:t>Anten skriftleg (sjå </a:t>
            </a:r>
            <a:r>
              <a:rPr lang="nn-NO" sz="1100" dirty="0" err="1">
                <a:effectLst/>
                <a:latin typeface="Calibri" panose="020F0502020204030204" pitchFamily="34" charset="0"/>
                <a:ea typeface="Calibri" panose="020F0502020204030204" pitchFamily="34" charset="0"/>
                <a:cs typeface="Calibri" panose="020F0502020204030204" pitchFamily="34" charset="0"/>
              </a:rPr>
              <a:t>arbeidsark</a:t>
            </a:r>
            <a:r>
              <a:rPr lang="nn-NO" sz="1100" dirty="0">
                <a:effectLst/>
                <a:latin typeface="Calibri" panose="020F0502020204030204" pitchFamily="34" charset="0"/>
                <a:ea typeface="Calibri" panose="020F0502020204030204" pitchFamily="34" charset="0"/>
                <a:cs typeface="Calibri" panose="020F0502020204030204" pitchFamily="34" charset="0"/>
              </a:rPr>
              <a:t>), i par eller i plenum </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ssholder for lysbildenummer 3"/>
          <p:cNvSpPr>
            <a:spLocks noGrp="1"/>
          </p:cNvSpPr>
          <p:nvPr>
            <p:ph type="sldNum" sz="quarter" idx="5"/>
          </p:nvPr>
        </p:nvSpPr>
        <p:spPr/>
        <p:txBody>
          <a:bodyPr/>
          <a:lstStyle/>
          <a:p>
            <a:fld id="{58D1382D-26CB-4660-99E9-6158260E7F56}" type="slidenum">
              <a:rPr lang="nb-NO" smtClean="0"/>
              <a:t>6</a:t>
            </a:fld>
            <a:endParaRPr lang="nb-NO"/>
          </a:p>
        </p:txBody>
      </p:sp>
    </p:spTree>
    <p:extLst>
      <p:ext uri="{BB962C8B-B14F-4D97-AF65-F5344CB8AC3E}">
        <p14:creationId xmlns:p14="http://schemas.microsoft.com/office/powerpoint/2010/main" val="57110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FEAB6BD-76F5-4130-BE87-72A41217B518}"/>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E2645A02-6CF1-4D88-8B26-CDB20B38B0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0A24AC69-A866-41DA-8046-22FE47649A60}"/>
              </a:ext>
            </a:extLst>
          </p:cNvPr>
          <p:cNvSpPr>
            <a:spLocks noGrp="1"/>
          </p:cNvSpPr>
          <p:nvPr>
            <p:ph type="dt" sz="half" idx="10"/>
          </p:nvPr>
        </p:nvSpPr>
        <p:spPr/>
        <p:txBody>
          <a:bodyPr/>
          <a:lstStyle/>
          <a:p>
            <a:fld id="{36AE0BF3-1C1C-451B-A757-71F5CE3D8D74}" type="datetimeFigureOut">
              <a:rPr lang="nb-NO" smtClean="0"/>
              <a:t>31.08.2022</a:t>
            </a:fld>
            <a:endParaRPr lang="nb-NO"/>
          </a:p>
        </p:txBody>
      </p:sp>
      <p:sp>
        <p:nvSpPr>
          <p:cNvPr id="5" name="Plassholder for bunntekst 4">
            <a:extLst>
              <a:ext uri="{FF2B5EF4-FFF2-40B4-BE49-F238E27FC236}">
                <a16:creationId xmlns:a16="http://schemas.microsoft.com/office/drawing/2014/main" id="{A4774B6B-4E64-4802-BF30-0C1F30345E50}"/>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9702E76E-8FEA-48D1-B53B-AA080D4FBAED}"/>
              </a:ext>
            </a:extLst>
          </p:cNvPr>
          <p:cNvSpPr>
            <a:spLocks noGrp="1"/>
          </p:cNvSpPr>
          <p:nvPr>
            <p:ph type="sldNum" sz="quarter" idx="12"/>
          </p:nvPr>
        </p:nvSpPr>
        <p:spPr/>
        <p:txBody>
          <a:bodyPr/>
          <a:lstStyle/>
          <a:p>
            <a:fld id="{51F33DE7-7E03-4D46-8B4E-D5BEE5D52467}" type="slidenum">
              <a:rPr lang="nb-NO" smtClean="0"/>
              <a:t>‹#›</a:t>
            </a:fld>
            <a:endParaRPr lang="nb-NO"/>
          </a:p>
        </p:txBody>
      </p:sp>
    </p:spTree>
    <p:extLst>
      <p:ext uri="{BB962C8B-B14F-4D97-AF65-F5344CB8AC3E}">
        <p14:creationId xmlns:p14="http://schemas.microsoft.com/office/powerpoint/2010/main" val="36796240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1BDF6DF-0DA5-45A0-AE86-3FAB16B44D4F}"/>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B649F9FA-161B-4F78-990A-AF52F35AE15F}"/>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924C16CF-FCE7-448A-AE92-6812EF93B08A}"/>
              </a:ext>
            </a:extLst>
          </p:cNvPr>
          <p:cNvSpPr>
            <a:spLocks noGrp="1"/>
          </p:cNvSpPr>
          <p:nvPr>
            <p:ph type="dt" sz="half" idx="10"/>
          </p:nvPr>
        </p:nvSpPr>
        <p:spPr/>
        <p:txBody>
          <a:bodyPr/>
          <a:lstStyle/>
          <a:p>
            <a:fld id="{36AE0BF3-1C1C-451B-A757-71F5CE3D8D74}" type="datetimeFigureOut">
              <a:rPr lang="nb-NO" smtClean="0"/>
              <a:t>31.08.2022</a:t>
            </a:fld>
            <a:endParaRPr lang="nb-NO"/>
          </a:p>
        </p:txBody>
      </p:sp>
      <p:sp>
        <p:nvSpPr>
          <p:cNvPr id="5" name="Plassholder for bunntekst 4">
            <a:extLst>
              <a:ext uri="{FF2B5EF4-FFF2-40B4-BE49-F238E27FC236}">
                <a16:creationId xmlns:a16="http://schemas.microsoft.com/office/drawing/2014/main" id="{9B7C7889-E1E6-429C-B594-0C8FAA138C7A}"/>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CE8A7EE-86BB-45A2-814A-A731B607780E}"/>
              </a:ext>
            </a:extLst>
          </p:cNvPr>
          <p:cNvSpPr>
            <a:spLocks noGrp="1"/>
          </p:cNvSpPr>
          <p:nvPr>
            <p:ph type="sldNum" sz="quarter" idx="12"/>
          </p:nvPr>
        </p:nvSpPr>
        <p:spPr/>
        <p:txBody>
          <a:bodyPr/>
          <a:lstStyle/>
          <a:p>
            <a:fld id="{51F33DE7-7E03-4D46-8B4E-D5BEE5D52467}" type="slidenum">
              <a:rPr lang="nb-NO" smtClean="0"/>
              <a:t>‹#›</a:t>
            </a:fld>
            <a:endParaRPr lang="nb-NO"/>
          </a:p>
        </p:txBody>
      </p:sp>
    </p:spTree>
    <p:extLst>
      <p:ext uri="{BB962C8B-B14F-4D97-AF65-F5344CB8AC3E}">
        <p14:creationId xmlns:p14="http://schemas.microsoft.com/office/powerpoint/2010/main" val="2923008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019A7ED0-4CCC-4399-AD5D-C1F6F416AAE7}"/>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63C988BD-9782-47DB-B892-6B9D84DAFF3D}"/>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974955F1-B3DE-4A9A-9DD9-2996B4514A2D}"/>
              </a:ext>
            </a:extLst>
          </p:cNvPr>
          <p:cNvSpPr>
            <a:spLocks noGrp="1"/>
          </p:cNvSpPr>
          <p:nvPr>
            <p:ph type="dt" sz="half" idx="10"/>
          </p:nvPr>
        </p:nvSpPr>
        <p:spPr/>
        <p:txBody>
          <a:bodyPr/>
          <a:lstStyle/>
          <a:p>
            <a:fld id="{36AE0BF3-1C1C-451B-A757-71F5CE3D8D74}" type="datetimeFigureOut">
              <a:rPr lang="nb-NO" smtClean="0"/>
              <a:t>31.08.2022</a:t>
            </a:fld>
            <a:endParaRPr lang="nb-NO"/>
          </a:p>
        </p:txBody>
      </p:sp>
      <p:sp>
        <p:nvSpPr>
          <p:cNvPr id="5" name="Plassholder for bunntekst 4">
            <a:extLst>
              <a:ext uri="{FF2B5EF4-FFF2-40B4-BE49-F238E27FC236}">
                <a16:creationId xmlns:a16="http://schemas.microsoft.com/office/drawing/2014/main" id="{2B116B65-2200-49E5-8B99-4F8499480F84}"/>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A07EE835-CE48-453F-84DE-431D0BF13FB0}"/>
              </a:ext>
            </a:extLst>
          </p:cNvPr>
          <p:cNvSpPr>
            <a:spLocks noGrp="1"/>
          </p:cNvSpPr>
          <p:nvPr>
            <p:ph type="sldNum" sz="quarter" idx="12"/>
          </p:nvPr>
        </p:nvSpPr>
        <p:spPr/>
        <p:txBody>
          <a:bodyPr/>
          <a:lstStyle/>
          <a:p>
            <a:fld id="{51F33DE7-7E03-4D46-8B4E-D5BEE5D52467}" type="slidenum">
              <a:rPr lang="nb-NO" smtClean="0"/>
              <a:t>‹#›</a:t>
            </a:fld>
            <a:endParaRPr lang="nb-NO"/>
          </a:p>
        </p:txBody>
      </p:sp>
    </p:spTree>
    <p:extLst>
      <p:ext uri="{BB962C8B-B14F-4D97-AF65-F5344CB8AC3E}">
        <p14:creationId xmlns:p14="http://schemas.microsoft.com/office/powerpoint/2010/main" val="1700945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DB2A228-7E13-4A5B-B2E7-0ED0903C093A}"/>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EDA6845B-18DA-433B-B1AA-2B3BBCA195E0}"/>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944B4B36-B0E2-4C24-AFA4-C049B1D33803}"/>
              </a:ext>
            </a:extLst>
          </p:cNvPr>
          <p:cNvSpPr>
            <a:spLocks noGrp="1"/>
          </p:cNvSpPr>
          <p:nvPr>
            <p:ph type="dt" sz="half" idx="10"/>
          </p:nvPr>
        </p:nvSpPr>
        <p:spPr/>
        <p:txBody>
          <a:bodyPr/>
          <a:lstStyle/>
          <a:p>
            <a:fld id="{36AE0BF3-1C1C-451B-A757-71F5CE3D8D74}" type="datetimeFigureOut">
              <a:rPr lang="nb-NO" smtClean="0"/>
              <a:t>31.08.2022</a:t>
            </a:fld>
            <a:endParaRPr lang="nb-NO"/>
          </a:p>
        </p:txBody>
      </p:sp>
      <p:sp>
        <p:nvSpPr>
          <p:cNvPr id="5" name="Plassholder for bunntekst 4">
            <a:extLst>
              <a:ext uri="{FF2B5EF4-FFF2-40B4-BE49-F238E27FC236}">
                <a16:creationId xmlns:a16="http://schemas.microsoft.com/office/drawing/2014/main" id="{29C785FC-88FE-44F0-B26C-3375C4746EFF}"/>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E5615CC-A47F-4A7B-9950-B4B4374D9B10}"/>
              </a:ext>
            </a:extLst>
          </p:cNvPr>
          <p:cNvSpPr>
            <a:spLocks noGrp="1"/>
          </p:cNvSpPr>
          <p:nvPr>
            <p:ph type="sldNum" sz="quarter" idx="12"/>
          </p:nvPr>
        </p:nvSpPr>
        <p:spPr/>
        <p:txBody>
          <a:bodyPr/>
          <a:lstStyle/>
          <a:p>
            <a:fld id="{51F33DE7-7E03-4D46-8B4E-D5BEE5D52467}" type="slidenum">
              <a:rPr lang="nb-NO" smtClean="0"/>
              <a:t>‹#›</a:t>
            </a:fld>
            <a:endParaRPr lang="nb-NO"/>
          </a:p>
        </p:txBody>
      </p:sp>
    </p:spTree>
    <p:extLst>
      <p:ext uri="{BB962C8B-B14F-4D97-AF65-F5344CB8AC3E}">
        <p14:creationId xmlns:p14="http://schemas.microsoft.com/office/powerpoint/2010/main" val="434804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308C870-3037-45A3-94E9-03DAE10FCE94}"/>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1FAA26A2-E26E-4ABB-B0FB-EF00F560D1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222C04BA-CBBD-4C59-A0EE-A8AC608E1B1A}"/>
              </a:ext>
            </a:extLst>
          </p:cNvPr>
          <p:cNvSpPr>
            <a:spLocks noGrp="1"/>
          </p:cNvSpPr>
          <p:nvPr>
            <p:ph type="dt" sz="half" idx="10"/>
          </p:nvPr>
        </p:nvSpPr>
        <p:spPr/>
        <p:txBody>
          <a:bodyPr/>
          <a:lstStyle/>
          <a:p>
            <a:fld id="{36AE0BF3-1C1C-451B-A757-71F5CE3D8D74}" type="datetimeFigureOut">
              <a:rPr lang="nb-NO" smtClean="0"/>
              <a:t>31.08.2022</a:t>
            </a:fld>
            <a:endParaRPr lang="nb-NO"/>
          </a:p>
        </p:txBody>
      </p:sp>
      <p:sp>
        <p:nvSpPr>
          <p:cNvPr id="5" name="Plassholder for bunntekst 4">
            <a:extLst>
              <a:ext uri="{FF2B5EF4-FFF2-40B4-BE49-F238E27FC236}">
                <a16:creationId xmlns:a16="http://schemas.microsoft.com/office/drawing/2014/main" id="{853B4D7E-C3D2-4FB4-8AEC-3EAA591F9AA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2F9010BC-F165-44E9-B9E1-5E34FDECE6DC}"/>
              </a:ext>
            </a:extLst>
          </p:cNvPr>
          <p:cNvSpPr>
            <a:spLocks noGrp="1"/>
          </p:cNvSpPr>
          <p:nvPr>
            <p:ph type="sldNum" sz="quarter" idx="12"/>
          </p:nvPr>
        </p:nvSpPr>
        <p:spPr/>
        <p:txBody>
          <a:bodyPr/>
          <a:lstStyle/>
          <a:p>
            <a:fld id="{51F33DE7-7E03-4D46-8B4E-D5BEE5D52467}" type="slidenum">
              <a:rPr lang="nb-NO" smtClean="0"/>
              <a:t>‹#›</a:t>
            </a:fld>
            <a:endParaRPr lang="nb-NO"/>
          </a:p>
        </p:txBody>
      </p:sp>
    </p:spTree>
    <p:extLst>
      <p:ext uri="{BB962C8B-B14F-4D97-AF65-F5344CB8AC3E}">
        <p14:creationId xmlns:p14="http://schemas.microsoft.com/office/powerpoint/2010/main" val="3300658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6867D3E-FD3E-413E-B777-AED1385BDDE3}"/>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FFDBB2DE-26B6-4F26-9EAA-ECAA728EC2AA}"/>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E1C2B7C2-D738-4218-8ED7-53C19A339F2B}"/>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5BAA385B-F4E2-4347-950E-1C8A74FFCBC6}"/>
              </a:ext>
            </a:extLst>
          </p:cNvPr>
          <p:cNvSpPr>
            <a:spLocks noGrp="1"/>
          </p:cNvSpPr>
          <p:nvPr>
            <p:ph type="dt" sz="half" idx="10"/>
          </p:nvPr>
        </p:nvSpPr>
        <p:spPr/>
        <p:txBody>
          <a:bodyPr/>
          <a:lstStyle/>
          <a:p>
            <a:fld id="{36AE0BF3-1C1C-451B-A757-71F5CE3D8D74}" type="datetimeFigureOut">
              <a:rPr lang="nb-NO" smtClean="0"/>
              <a:t>31.08.2022</a:t>
            </a:fld>
            <a:endParaRPr lang="nb-NO"/>
          </a:p>
        </p:txBody>
      </p:sp>
      <p:sp>
        <p:nvSpPr>
          <p:cNvPr id="6" name="Plassholder for bunntekst 5">
            <a:extLst>
              <a:ext uri="{FF2B5EF4-FFF2-40B4-BE49-F238E27FC236}">
                <a16:creationId xmlns:a16="http://schemas.microsoft.com/office/drawing/2014/main" id="{71B5EF1C-68E7-458E-B62D-F67A53423852}"/>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7338C638-2C97-48B3-BE0B-3F04C21076EB}"/>
              </a:ext>
            </a:extLst>
          </p:cNvPr>
          <p:cNvSpPr>
            <a:spLocks noGrp="1"/>
          </p:cNvSpPr>
          <p:nvPr>
            <p:ph type="sldNum" sz="quarter" idx="12"/>
          </p:nvPr>
        </p:nvSpPr>
        <p:spPr/>
        <p:txBody>
          <a:bodyPr/>
          <a:lstStyle/>
          <a:p>
            <a:fld id="{51F33DE7-7E03-4D46-8B4E-D5BEE5D52467}" type="slidenum">
              <a:rPr lang="nb-NO" smtClean="0"/>
              <a:t>‹#›</a:t>
            </a:fld>
            <a:endParaRPr lang="nb-NO"/>
          </a:p>
        </p:txBody>
      </p:sp>
    </p:spTree>
    <p:extLst>
      <p:ext uri="{BB962C8B-B14F-4D97-AF65-F5344CB8AC3E}">
        <p14:creationId xmlns:p14="http://schemas.microsoft.com/office/powerpoint/2010/main" val="3090569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7900A22-6E11-4618-A7BD-2241598194D8}"/>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59793A83-D04C-47B0-B193-E7D5C04137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63CFA367-0B8C-425C-9D1F-446C7A8DD743}"/>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3549AFA3-A56A-448E-8E6F-41FEADD886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60BD1AA9-969F-49CD-BA61-8450B9E1BACC}"/>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2E907C6F-D49E-4055-8DA7-C9E2407E76A0}"/>
              </a:ext>
            </a:extLst>
          </p:cNvPr>
          <p:cNvSpPr>
            <a:spLocks noGrp="1"/>
          </p:cNvSpPr>
          <p:nvPr>
            <p:ph type="dt" sz="half" idx="10"/>
          </p:nvPr>
        </p:nvSpPr>
        <p:spPr/>
        <p:txBody>
          <a:bodyPr/>
          <a:lstStyle/>
          <a:p>
            <a:fld id="{36AE0BF3-1C1C-451B-A757-71F5CE3D8D74}" type="datetimeFigureOut">
              <a:rPr lang="nb-NO" smtClean="0"/>
              <a:t>31.08.2022</a:t>
            </a:fld>
            <a:endParaRPr lang="nb-NO"/>
          </a:p>
        </p:txBody>
      </p:sp>
      <p:sp>
        <p:nvSpPr>
          <p:cNvPr id="8" name="Plassholder for bunntekst 7">
            <a:extLst>
              <a:ext uri="{FF2B5EF4-FFF2-40B4-BE49-F238E27FC236}">
                <a16:creationId xmlns:a16="http://schemas.microsoft.com/office/drawing/2014/main" id="{0A4AAB56-EEF7-41CA-BBFD-D788E9BD4711}"/>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E86C8B65-9768-4A13-AB88-BA86AD340D09}"/>
              </a:ext>
            </a:extLst>
          </p:cNvPr>
          <p:cNvSpPr>
            <a:spLocks noGrp="1"/>
          </p:cNvSpPr>
          <p:nvPr>
            <p:ph type="sldNum" sz="quarter" idx="12"/>
          </p:nvPr>
        </p:nvSpPr>
        <p:spPr/>
        <p:txBody>
          <a:bodyPr/>
          <a:lstStyle/>
          <a:p>
            <a:fld id="{51F33DE7-7E03-4D46-8B4E-D5BEE5D52467}" type="slidenum">
              <a:rPr lang="nb-NO" smtClean="0"/>
              <a:t>‹#›</a:t>
            </a:fld>
            <a:endParaRPr lang="nb-NO"/>
          </a:p>
        </p:txBody>
      </p:sp>
    </p:spTree>
    <p:extLst>
      <p:ext uri="{BB962C8B-B14F-4D97-AF65-F5344CB8AC3E}">
        <p14:creationId xmlns:p14="http://schemas.microsoft.com/office/powerpoint/2010/main" val="38877984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620572-0052-42B0-9F85-485126649073}"/>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B6BC6040-CB9F-49B6-9028-ADB3930818DD}"/>
              </a:ext>
            </a:extLst>
          </p:cNvPr>
          <p:cNvSpPr>
            <a:spLocks noGrp="1"/>
          </p:cNvSpPr>
          <p:nvPr>
            <p:ph type="dt" sz="half" idx="10"/>
          </p:nvPr>
        </p:nvSpPr>
        <p:spPr/>
        <p:txBody>
          <a:bodyPr/>
          <a:lstStyle/>
          <a:p>
            <a:fld id="{36AE0BF3-1C1C-451B-A757-71F5CE3D8D74}" type="datetimeFigureOut">
              <a:rPr lang="nb-NO" smtClean="0"/>
              <a:t>31.08.2022</a:t>
            </a:fld>
            <a:endParaRPr lang="nb-NO"/>
          </a:p>
        </p:txBody>
      </p:sp>
      <p:sp>
        <p:nvSpPr>
          <p:cNvPr id="4" name="Plassholder for bunntekst 3">
            <a:extLst>
              <a:ext uri="{FF2B5EF4-FFF2-40B4-BE49-F238E27FC236}">
                <a16:creationId xmlns:a16="http://schemas.microsoft.com/office/drawing/2014/main" id="{FB9AD955-5A21-4DF6-BA13-5CA40233EA4B}"/>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19BC4B85-A10D-4C38-A7A6-76EFF88F9D81}"/>
              </a:ext>
            </a:extLst>
          </p:cNvPr>
          <p:cNvSpPr>
            <a:spLocks noGrp="1"/>
          </p:cNvSpPr>
          <p:nvPr>
            <p:ph type="sldNum" sz="quarter" idx="12"/>
          </p:nvPr>
        </p:nvSpPr>
        <p:spPr/>
        <p:txBody>
          <a:bodyPr/>
          <a:lstStyle/>
          <a:p>
            <a:fld id="{51F33DE7-7E03-4D46-8B4E-D5BEE5D52467}" type="slidenum">
              <a:rPr lang="nb-NO" smtClean="0"/>
              <a:t>‹#›</a:t>
            </a:fld>
            <a:endParaRPr lang="nb-NO"/>
          </a:p>
        </p:txBody>
      </p:sp>
    </p:spTree>
    <p:extLst>
      <p:ext uri="{BB962C8B-B14F-4D97-AF65-F5344CB8AC3E}">
        <p14:creationId xmlns:p14="http://schemas.microsoft.com/office/powerpoint/2010/main" val="25119152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09B33E07-6603-49CA-B7F7-1E51395EE330}"/>
              </a:ext>
            </a:extLst>
          </p:cNvPr>
          <p:cNvSpPr>
            <a:spLocks noGrp="1"/>
          </p:cNvSpPr>
          <p:nvPr>
            <p:ph type="dt" sz="half" idx="10"/>
          </p:nvPr>
        </p:nvSpPr>
        <p:spPr/>
        <p:txBody>
          <a:bodyPr/>
          <a:lstStyle/>
          <a:p>
            <a:fld id="{36AE0BF3-1C1C-451B-A757-71F5CE3D8D74}" type="datetimeFigureOut">
              <a:rPr lang="nb-NO" smtClean="0"/>
              <a:t>31.08.2022</a:t>
            </a:fld>
            <a:endParaRPr lang="nb-NO"/>
          </a:p>
        </p:txBody>
      </p:sp>
      <p:sp>
        <p:nvSpPr>
          <p:cNvPr id="3" name="Plassholder for bunntekst 2">
            <a:extLst>
              <a:ext uri="{FF2B5EF4-FFF2-40B4-BE49-F238E27FC236}">
                <a16:creationId xmlns:a16="http://schemas.microsoft.com/office/drawing/2014/main" id="{D1AE8D8E-66E0-4DFF-9B3D-9044E59A5149}"/>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B6275282-38AE-4416-BCEF-18E4DE660CDC}"/>
              </a:ext>
            </a:extLst>
          </p:cNvPr>
          <p:cNvSpPr>
            <a:spLocks noGrp="1"/>
          </p:cNvSpPr>
          <p:nvPr>
            <p:ph type="sldNum" sz="quarter" idx="12"/>
          </p:nvPr>
        </p:nvSpPr>
        <p:spPr/>
        <p:txBody>
          <a:bodyPr/>
          <a:lstStyle/>
          <a:p>
            <a:fld id="{51F33DE7-7E03-4D46-8B4E-D5BEE5D52467}" type="slidenum">
              <a:rPr lang="nb-NO" smtClean="0"/>
              <a:t>‹#›</a:t>
            </a:fld>
            <a:endParaRPr lang="nb-NO"/>
          </a:p>
        </p:txBody>
      </p:sp>
    </p:spTree>
    <p:extLst>
      <p:ext uri="{BB962C8B-B14F-4D97-AF65-F5344CB8AC3E}">
        <p14:creationId xmlns:p14="http://schemas.microsoft.com/office/powerpoint/2010/main" val="20475644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FEE12DE-4FEF-40AE-A716-D5EDCAAAE63D}"/>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7C3EAB81-987F-468E-901D-8A8EAE3FD6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79BC6C28-1FB0-41A4-BCD5-0087980274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C86E7578-D00A-4ACF-B20F-3FC451ED94FC}"/>
              </a:ext>
            </a:extLst>
          </p:cNvPr>
          <p:cNvSpPr>
            <a:spLocks noGrp="1"/>
          </p:cNvSpPr>
          <p:nvPr>
            <p:ph type="dt" sz="half" idx="10"/>
          </p:nvPr>
        </p:nvSpPr>
        <p:spPr/>
        <p:txBody>
          <a:bodyPr/>
          <a:lstStyle/>
          <a:p>
            <a:fld id="{36AE0BF3-1C1C-451B-A757-71F5CE3D8D74}" type="datetimeFigureOut">
              <a:rPr lang="nb-NO" smtClean="0"/>
              <a:t>31.08.2022</a:t>
            </a:fld>
            <a:endParaRPr lang="nb-NO"/>
          </a:p>
        </p:txBody>
      </p:sp>
      <p:sp>
        <p:nvSpPr>
          <p:cNvPr id="6" name="Plassholder for bunntekst 5">
            <a:extLst>
              <a:ext uri="{FF2B5EF4-FFF2-40B4-BE49-F238E27FC236}">
                <a16:creationId xmlns:a16="http://schemas.microsoft.com/office/drawing/2014/main" id="{4A26649B-E9D9-4BB8-AEA4-A95D036E88C9}"/>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F7E37E7A-5FED-40A9-A2CC-6F6B86E5248F}"/>
              </a:ext>
            </a:extLst>
          </p:cNvPr>
          <p:cNvSpPr>
            <a:spLocks noGrp="1"/>
          </p:cNvSpPr>
          <p:nvPr>
            <p:ph type="sldNum" sz="quarter" idx="12"/>
          </p:nvPr>
        </p:nvSpPr>
        <p:spPr/>
        <p:txBody>
          <a:bodyPr/>
          <a:lstStyle/>
          <a:p>
            <a:fld id="{51F33DE7-7E03-4D46-8B4E-D5BEE5D52467}" type="slidenum">
              <a:rPr lang="nb-NO" smtClean="0"/>
              <a:t>‹#›</a:t>
            </a:fld>
            <a:endParaRPr lang="nb-NO"/>
          </a:p>
        </p:txBody>
      </p:sp>
    </p:spTree>
    <p:extLst>
      <p:ext uri="{BB962C8B-B14F-4D97-AF65-F5344CB8AC3E}">
        <p14:creationId xmlns:p14="http://schemas.microsoft.com/office/powerpoint/2010/main" val="854733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F81E9B3-ADE4-4971-A575-8B8E70F74CA3}"/>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270CBCD4-27E1-4340-B62B-B7305CCDF5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165B9773-1D58-422D-8818-F2AAEF832C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BBCCBE0C-C975-461F-BC92-8BBDD1EE5AE7}"/>
              </a:ext>
            </a:extLst>
          </p:cNvPr>
          <p:cNvSpPr>
            <a:spLocks noGrp="1"/>
          </p:cNvSpPr>
          <p:nvPr>
            <p:ph type="dt" sz="half" idx="10"/>
          </p:nvPr>
        </p:nvSpPr>
        <p:spPr/>
        <p:txBody>
          <a:bodyPr/>
          <a:lstStyle/>
          <a:p>
            <a:fld id="{36AE0BF3-1C1C-451B-A757-71F5CE3D8D74}" type="datetimeFigureOut">
              <a:rPr lang="nb-NO" smtClean="0"/>
              <a:t>31.08.2022</a:t>
            </a:fld>
            <a:endParaRPr lang="nb-NO"/>
          </a:p>
        </p:txBody>
      </p:sp>
      <p:sp>
        <p:nvSpPr>
          <p:cNvPr id="6" name="Plassholder for bunntekst 5">
            <a:extLst>
              <a:ext uri="{FF2B5EF4-FFF2-40B4-BE49-F238E27FC236}">
                <a16:creationId xmlns:a16="http://schemas.microsoft.com/office/drawing/2014/main" id="{3DED547D-FD1F-4562-BDB7-A2374AA62B29}"/>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2887F7F0-6A91-4CBC-8CC1-D9C92F4E93AA}"/>
              </a:ext>
            </a:extLst>
          </p:cNvPr>
          <p:cNvSpPr>
            <a:spLocks noGrp="1"/>
          </p:cNvSpPr>
          <p:nvPr>
            <p:ph type="sldNum" sz="quarter" idx="12"/>
          </p:nvPr>
        </p:nvSpPr>
        <p:spPr/>
        <p:txBody>
          <a:bodyPr/>
          <a:lstStyle/>
          <a:p>
            <a:fld id="{51F33DE7-7E03-4D46-8B4E-D5BEE5D52467}" type="slidenum">
              <a:rPr lang="nb-NO" smtClean="0"/>
              <a:t>‹#›</a:t>
            </a:fld>
            <a:endParaRPr lang="nb-NO"/>
          </a:p>
        </p:txBody>
      </p:sp>
    </p:spTree>
    <p:extLst>
      <p:ext uri="{BB962C8B-B14F-4D97-AF65-F5344CB8AC3E}">
        <p14:creationId xmlns:p14="http://schemas.microsoft.com/office/powerpoint/2010/main" val="4403432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E553C443-FE43-4490-97B3-D50804D991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608E7456-AB6A-4067-B7AF-C75246057E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B581D561-088A-4414-BBEE-99530DE298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AE0BF3-1C1C-451B-A757-71F5CE3D8D74}" type="datetimeFigureOut">
              <a:rPr lang="nb-NO" smtClean="0"/>
              <a:t>31.08.2022</a:t>
            </a:fld>
            <a:endParaRPr lang="nb-NO"/>
          </a:p>
        </p:txBody>
      </p:sp>
      <p:sp>
        <p:nvSpPr>
          <p:cNvPr id="5" name="Plassholder for bunntekst 4">
            <a:extLst>
              <a:ext uri="{FF2B5EF4-FFF2-40B4-BE49-F238E27FC236}">
                <a16:creationId xmlns:a16="http://schemas.microsoft.com/office/drawing/2014/main" id="{EE643AE5-B05D-4C8E-87EF-90DC3BC80D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A2A7C4D6-DD4C-4B85-AAA5-A44AB4BA97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F33DE7-7E03-4D46-8B4E-D5BEE5D52467}" type="slidenum">
              <a:rPr lang="nb-NO" smtClean="0"/>
              <a:t>‹#›</a:t>
            </a:fld>
            <a:endParaRPr lang="nb-NO"/>
          </a:p>
        </p:txBody>
      </p:sp>
    </p:spTree>
    <p:extLst>
      <p:ext uri="{BB962C8B-B14F-4D97-AF65-F5344CB8AC3E}">
        <p14:creationId xmlns:p14="http://schemas.microsoft.com/office/powerpoint/2010/main" val="1597565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FC425FA6-715D-44CD-A27C-6F64C961F970}"/>
              </a:ext>
            </a:extLst>
          </p:cNvPr>
          <p:cNvSpPr>
            <a:spLocks noGrp="1"/>
          </p:cNvSpPr>
          <p:nvPr>
            <p:ph type="title"/>
          </p:nvPr>
        </p:nvSpPr>
        <p:spPr>
          <a:xfrm>
            <a:off x="838200" y="2766218"/>
            <a:ext cx="10515600" cy="1325563"/>
          </a:xfrm>
        </p:spPr>
        <p:txBody>
          <a:bodyPr/>
          <a:lstStyle/>
          <a:p>
            <a:pPr algn="ctr"/>
            <a:r>
              <a:rPr lang="nn-NO" dirty="0">
                <a:solidFill>
                  <a:schemeClr val="bg1"/>
                </a:solidFill>
              </a:rPr>
              <a:t>Er DNA designa?</a:t>
            </a:r>
            <a:endParaRPr lang="nb-NO" dirty="0">
              <a:solidFill>
                <a:schemeClr val="bg1"/>
              </a:solidFill>
            </a:endParaRPr>
          </a:p>
        </p:txBody>
      </p:sp>
    </p:spTree>
    <p:extLst>
      <p:ext uri="{BB962C8B-B14F-4D97-AF65-F5344CB8AC3E}">
        <p14:creationId xmlns:p14="http://schemas.microsoft.com/office/powerpoint/2010/main" val="37496986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E20AF3D-B44F-4296-A5AF-DCD2060411A5}"/>
              </a:ext>
            </a:extLst>
          </p:cNvPr>
          <p:cNvSpPr>
            <a:spLocks noGrp="1"/>
          </p:cNvSpPr>
          <p:nvPr>
            <p:ph type="title"/>
          </p:nvPr>
        </p:nvSpPr>
        <p:spPr>
          <a:xfrm>
            <a:off x="838200" y="0"/>
            <a:ext cx="10515600" cy="1325563"/>
          </a:xfrm>
        </p:spPr>
        <p:txBody>
          <a:bodyPr/>
          <a:lstStyle/>
          <a:p>
            <a:pPr algn="ctr"/>
            <a:r>
              <a:rPr lang="nn-NO" dirty="0">
                <a:solidFill>
                  <a:schemeClr val="bg1"/>
                </a:solidFill>
              </a:rPr>
              <a:t>Bruk kriteria på DNA</a:t>
            </a:r>
            <a:endParaRPr lang="nb-NO" dirty="0">
              <a:solidFill>
                <a:schemeClr val="bg1"/>
              </a:solidFill>
            </a:endParaRPr>
          </a:p>
        </p:txBody>
      </p:sp>
      <p:pic>
        <p:nvPicPr>
          <p:cNvPr id="5" name="Plassholder for innhold 4" descr="Et bilde som inneholder fargerik&#10;&#10;Automatisk generert beskrivelse">
            <a:extLst>
              <a:ext uri="{FF2B5EF4-FFF2-40B4-BE49-F238E27FC236}">
                <a16:creationId xmlns:a16="http://schemas.microsoft.com/office/drawing/2014/main" id="{A8DB5EBE-E968-40D1-A9E2-04D50334F90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275982"/>
            <a:ext cx="6239712" cy="5397352"/>
          </a:xfrm>
        </p:spPr>
      </p:pic>
      <p:sp>
        <p:nvSpPr>
          <p:cNvPr id="7" name="TekstSylinder 6">
            <a:extLst>
              <a:ext uri="{FF2B5EF4-FFF2-40B4-BE49-F238E27FC236}">
                <a16:creationId xmlns:a16="http://schemas.microsoft.com/office/drawing/2014/main" id="{ACE02427-49D5-407F-A47A-44C7DEEE9C06}"/>
              </a:ext>
            </a:extLst>
          </p:cNvPr>
          <p:cNvSpPr txBox="1"/>
          <p:nvPr/>
        </p:nvSpPr>
        <p:spPr>
          <a:xfrm>
            <a:off x="9675628" y="6488668"/>
            <a:ext cx="3526733" cy="369332"/>
          </a:xfrm>
          <a:prstGeom prst="rect">
            <a:avLst/>
          </a:prstGeom>
          <a:noFill/>
        </p:spPr>
        <p:txBody>
          <a:bodyPr wrap="square" rtlCol="0">
            <a:spAutoFit/>
          </a:bodyPr>
          <a:lstStyle/>
          <a:p>
            <a:r>
              <a:rPr lang="nn-NO" dirty="0">
                <a:solidFill>
                  <a:schemeClr val="bg1"/>
                </a:solidFill>
              </a:rPr>
              <a:t>commons.wikimedia.org</a:t>
            </a:r>
          </a:p>
        </p:txBody>
      </p:sp>
      <p:sp>
        <p:nvSpPr>
          <p:cNvPr id="8" name="Plassholder for innhold 2">
            <a:extLst>
              <a:ext uri="{FF2B5EF4-FFF2-40B4-BE49-F238E27FC236}">
                <a16:creationId xmlns:a16="http://schemas.microsoft.com/office/drawing/2014/main" id="{ED666AA4-97DD-4557-8E32-FA4BE2450F27}"/>
              </a:ext>
            </a:extLst>
          </p:cNvPr>
          <p:cNvSpPr txBox="1">
            <a:spLocks/>
          </p:cNvSpPr>
          <p:nvPr/>
        </p:nvSpPr>
        <p:spPr>
          <a:xfrm>
            <a:off x="7525552" y="1541420"/>
            <a:ext cx="430015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3200" dirty="0">
                <a:solidFill>
                  <a:schemeClr val="bg1"/>
                </a:solidFill>
              </a:rPr>
              <a:t>Fire </a:t>
            </a:r>
            <a:r>
              <a:rPr lang="nb-NO" sz="3200" dirty="0" err="1">
                <a:solidFill>
                  <a:schemeClr val="bg1"/>
                </a:solidFill>
              </a:rPr>
              <a:t>typar</a:t>
            </a:r>
            <a:r>
              <a:rPr lang="nb-NO" sz="3200" dirty="0">
                <a:solidFill>
                  <a:schemeClr val="bg1"/>
                </a:solidFill>
              </a:rPr>
              <a:t> </a:t>
            </a:r>
            <a:r>
              <a:rPr lang="nb-NO" sz="3200" dirty="0" err="1">
                <a:solidFill>
                  <a:schemeClr val="bg1"/>
                </a:solidFill>
              </a:rPr>
              <a:t>nukleotidar</a:t>
            </a:r>
            <a:endParaRPr lang="nb-NO" sz="3200" dirty="0">
              <a:solidFill>
                <a:schemeClr val="bg1"/>
              </a:solidFill>
            </a:endParaRPr>
          </a:p>
          <a:p>
            <a:pPr marL="0" indent="0">
              <a:buNone/>
            </a:pPr>
            <a:endParaRPr lang="nb-NO" sz="3200" dirty="0">
              <a:solidFill>
                <a:schemeClr val="bg1"/>
              </a:solidFill>
            </a:endParaRPr>
          </a:p>
          <a:p>
            <a:pPr marL="0" indent="0">
              <a:buNone/>
            </a:pPr>
            <a:r>
              <a:rPr lang="nb-NO" sz="3200" dirty="0">
                <a:solidFill>
                  <a:schemeClr val="bg1"/>
                </a:solidFill>
              </a:rPr>
              <a:t>Gul – adenin (A)</a:t>
            </a:r>
          </a:p>
          <a:p>
            <a:pPr marL="0" indent="0">
              <a:buNone/>
            </a:pPr>
            <a:r>
              <a:rPr lang="nb-NO" sz="3200" dirty="0">
                <a:solidFill>
                  <a:schemeClr val="bg1"/>
                </a:solidFill>
              </a:rPr>
              <a:t>Grøn – cytosin (C)</a:t>
            </a:r>
          </a:p>
          <a:p>
            <a:pPr marL="0" indent="0">
              <a:buNone/>
            </a:pPr>
            <a:r>
              <a:rPr lang="nb-NO" sz="3200" dirty="0">
                <a:solidFill>
                  <a:schemeClr val="bg1"/>
                </a:solidFill>
              </a:rPr>
              <a:t>Blå – </a:t>
            </a:r>
            <a:r>
              <a:rPr lang="nb-NO" sz="3200" dirty="0" err="1">
                <a:solidFill>
                  <a:schemeClr val="bg1"/>
                </a:solidFill>
              </a:rPr>
              <a:t>thymin</a:t>
            </a:r>
            <a:r>
              <a:rPr lang="nb-NO" sz="3200" dirty="0">
                <a:solidFill>
                  <a:schemeClr val="bg1"/>
                </a:solidFill>
              </a:rPr>
              <a:t> (T)</a:t>
            </a:r>
          </a:p>
          <a:p>
            <a:pPr marL="0" indent="0">
              <a:buNone/>
            </a:pPr>
            <a:r>
              <a:rPr lang="nb-NO" sz="3200" dirty="0" err="1">
                <a:solidFill>
                  <a:schemeClr val="bg1"/>
                </a:solidFill>
              </a:rPr>
              <a:t>Raud</a:t>
            </a:r>
            <a:r>
              <a:rPr lang="nb-NO" sz="3200" dirty="0">
                <a:solidFill>
                  <a:schemeClr val="bg1"/>
                </a:solidFill>
              </a:rPr>
              <a:t> – guanin (G)</a:t>
            </a:r>
          </a:p>
        </p:txBody>
      </p:sp>
    </p:spTree>
    <p:extLst>
      <p:ext uri="{BB962C8B-B14F-4D97-AF65-F5344CB8AC3E}">
        <p14:creationId xmlns:p14="http://schemas.microsoft.com/office/powerpoint/2010/main" val="34064040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FC425FA6-715D-44CD-A27C-6F64C961F970}"/>
              </a:ext>
            </a:extLst>
          </p:cNvPr>
          <p:cNvSpPr>
            <a:spLocks noGrp="1"/>
          </p:cNvSpPr>
          <p:nvPr>
            <p:ph type="title"/>
          </p:nvPr>
        </p:nvSpPr>
        <p:spPr/>
        <p:txBody>
          <a:bodyPr/>
          <a:lstStyle/>
          <a:p>
            <a:endParaRPr lang="nb-NO"/>
          </a:p>
        </p:txBody>
      </p:sp>
      <p:pic>
        <p:nvPicPr>
          <p:cNvPr id="6" name="Bilde 5" descr="Et bilde som inneholder tekst&#10;&#10;Automatisk generert beskrivelse">
            <a:extLst>
              <a:ext uri="{FF2B5EF4-FFF2-40B4-BE49-F238E27FC236}">
                <a16:creationId xmlns:a16="http://schemas.microsoft.com/office/drawing/2014/main" id="{5D1CD174-696B-40DF-98E9-C4A53EFF31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0447" y="235280"/>
            <a:ext cx="8591106" cy="6387439"/>
          </a:xfrm>
          <a:prstGeom prst="rect">
            <a:avLst/>
          </a:prstGeom>
        </p:spPr>
      </p:pic>
    </p:spTree>
    <p:extLst>
      <p:ext uri="{BB962C8B-B14F-4D97-AF65-F5344CB8AC3E}">
        <p14:creationId xmlns:p14="http://schemas.microsoft.com/office/powerpoint/2010/main" val="41218362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FC425FA6-715D-44CD-A27C-6F64C961F970}"/>
              </a:ext>
            </a:extLst>
          </p:cNvPr>
          <p:cNvSpPr>
            <a:spLocks noGrp="1"/>
          </p:cNvSpPr>
          <p:nvPr>
            <p:ph type="title"/>
          </p:nvPr>
        </p:nvSpPr>
        <p:spPr/>
        <p:txBody>
          <a:bodyPr/>
          <a:lstStyle/>
          <a:p>
            <a:endParaRPr lang="nb-NO"/>
          </a:p>
        </p:txBody>
      </p:sp>
      <p:pic>
        <p:nvPicPr>
          <p:cNvPr id="6" name="Bilde 5">
            <a:extLst>
              <a:ext uri="{FF2B5EF4-FFF2-40B4-BE49-F238E27FC236}">
                <a16:creationId xmlns:a16="http://schemas.microsoft.com/office/drawing/2014/main" id="{5D1CD174-696B-40DF-98E9-C4A53EFF317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12633" y="235280"/>
            <a:ext cx="7966733" cy="6387439"/>
          </a:xfrm>
          <a:prstGeom prst="rect">
            <a:avLst/>
          </a:prstGeom>
        </p:spPr>
      </p:pic>
    </p:spTree>
    <p:extLst>
      <p:ext uri="{BB962C8B-B14F-4D97-AF65-F5344CB8AC3E}">
        <p14:creationId xmlns:p14="http://schemas.microsoft.com/office/powerpoint/2010/main" val="10091801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E20AF3D-B44F-4296-A5AF-DCD2060411A5}"/>
              </a:ext>
            </a:extLst>
          </p:cNvPr>
          <p:cNvSpPr>
            <a:spLocks noGrp="1"/>
          </p:cNvSpPr>
          <p:nvPr>
            <p:ph type="title"/>
          </p:nvPr>
        </p:nvSpPr>
        <p:spPr>
          <a:xfrm>
            <a:off x="838200" y="0"/>
            <a:ext cx="10515600" cy="1325563"/>
          </a:xfrm>
        </p:spPr>
        <p:txBody>
          <a:bodyPr/>
          <a:lstStyle/>
          <a:p>
            <a:pPr algn="ctr"/>
            <a:r>
              <a:rPr lang="nn-NO" dirty="0">
                <a:solidFill>
                  <a:schemeClr val="bg1"/>
                </a:solidFill>
              </a:rPr>
              <a:t>Bruk kriteria på DNA</a:t>
            </a:r>
            <a:endParaRPr lang="nb-NO" dirty="0">
              <a:solidFill>
                <a:schemeClr val="bg1"/>
              </a:solidFill>
            </a:endParaRPr>
          </a:p>
        </p:txBody>
      </p:sp>
      <p:pic>
        <p:nvPicPr>
          <p:cNvPr id="5" name="Plassholder for innhold 4" descr="Et bilde som inneholder fargerik&#10;&#10;Automatisk generert beskrivelse">
            <a:extLst>
              <a:ext uri="{FF2B5EF4-FFF2-40B4-BE49-F238E27FC236}">
                <a16:creationId xmlns:a16="http://schemas.microsoft.com/office/drawing/2014/main" id="{A8DB5EBE-E968-40D1-A9E2-04D50334F90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275982"/>
            <a:ext cx="6239712" cy="5397352"/>
          </a:xfrm>
        </p:spPr>
      </p:pic>
      <p:sp>
        <p:nvSpPr>
          <p:cNvPr id="7" name="TekstSylinder 6">
            <a:extLst>
              <a:ext uri="{FF2B5EF4-FFF2-40B4-BE49-F238E27FC236}">
                <a16:creationId xmlns:a16="http://schemas.microsoft.com/office/drawing/2014/main" id="{ACE02427-49D5-407F-A47A-44C7DEEE9C06}"/>
              </a:ext>
            </a:extLst>
          </p:cNvPr>
          <p:cNvSpPr txBox="1"/>
          <p:nvPr/>
        </p:nvSpPr>
        <p:spPr>
          <a:xfrm>
            <a:off x="9675628" y="6488668"/>
            <a:ext cx="3526733" cy="369332"/>
          </a:xfrm>
          <a:prstGeom prst="rect">
            <a:avLst/>
          </a:prstGeom>
          <a:noFill/>
        </p:spPr>
        <p:txBody>
          <a:bodyPr wrap="square" rtlCol="0">
            <a:spAutoFit/>
          </a:bodyPr>
          <a:lstStyle/>
          <a:p>
            <a:r>
              <a:rPr lang="nn-NO" dirty="0">
                <a:solidFill>
                  <a:schemeClr val="bg1"/>
                </a:solidFill>
              </a:rPr>
              <a:t>commons.wikimedia.org</a:t>
            </a:r>
          </a:p>
        </p:txBody>
      </p:sp>
      <p:sp>
        <p:nvSpPr>
          <p:cNvPr id="8" name="Plassholder for innhold 2">
            <a:extLst>
              <a:ext uri="{FF2B5EF4-FFF2-40B4-BE49-F238E27FC236}">
                <a16:creationId xmlns:a16="http://schemas.microsoft.com/office/drawing/2014/main" id="{ED666AA4-97DD-4557-8E32-FA4BE2450F27}"/>
              </a:ext>
            </a:extLst>
          </p:cNvPr>
          <p:cNvSpPr txBox="1">
            <a:spLocks/>
          </p:cNvSpPr>
          <p:nvPr/>
        </p:nvSpPr>
        <p:spPr>
          <a:xfrm>
            <a:off x="7525552" y="1541420"/>
            <a:ext cx="430015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3200" dirty="0">
                <a:solidFill>
                  <a:schemeClr val="bg1"/>
                </a:solidFill>
              </a:rPr>
              <a:t>Fire </a:t>
            </a:r>
            <a:r>
              <a:rPr lang="nb-NO" sz="3200" dirty="0" err="1">
                <a:solidFill>
                  <a:schemeClr val="bg1"/>
                </a:solidFill>
              </a:rPr>
              <a:t>typar</a:t>
            </a:r>
            <a:r>
              <a:rPr lang="nb-NO" sz="3200" dirty="0">
                <a:solidFill>
                  <a:schemeClr val="bg1"/>
                </a:solidFill>
              </a:rPr>
              <a:t> </a:t>
            </a:r>
            <a:r>
              <a:rPr lang="nb-NO" sz="3200" dirty="0" err="1">
                <a:solidFill>
                  <a:schemeClr val="bg1"/>
                </a:solidFill>
              </a:rPr>
              <a:t>nukleotidar</a:t>
            </a:r>
            <a:endParaRPr lang="nb-NO" sz="3200" dirty="0">
              <a:solidFill>
                <a:schemeClr val="bg1"/>
              </a:solidFill>
            </a:endParaRPr>
          </a:p>
          <a:p>
            <a:pPr marL="0" indent="0">
              <a:buNone/>
            </a:pPr>
            <a:endParaRPr lang="nb-NO" sz="3200" dirty="0">
              <a:solidFill>
                <a:schemeClr val="bg1"/>
              </a:solidFill>
            </a:endParaRPr>
          </a:p>
          <a:p>
            <a:pPr marL="0" indent="0">
              <a:buNone/>
            </a:pPr>
            <a:r>
              <a:rPr lang="nb-NO" sz="3200" dirty="0">
                <a:solidFill>
                  <a:schemeClr val="bg1"/>
                </a:solidFill>
              </a:rPr>
              <a:t>Gul – adenin (A)</a:t>
            </a:r>
          </a:p>
          <a:p>
            <a:pPr marL="0" indent="0">
              <a:buNone/>
            </a:pPr>
            <a:r>
              <a:rPr lang="nb-NO" sz="3200" dirty="0">
                <a:solidFill>
                  <a:schemeClr val="bg1"/>
                </a:solidFill>
              </a:rPr>
              <a:t>Grøn – cytosin (C)</a:t>
            </a:r>
          </a:p>
          <a:p>
            <a:pPr marL="0" indent="0">
              <a:buNone/>
            </a:pPr>
            <a:r>
              <a:rPr lang="nb-NO" sz="3200" dirty="0">
                <a:solidFill>
                  <a:schemeClr val="bg1"/>
                </a:solidFill>
              </a:rPr>
              <a:t>Blå – </a:t>
            </a:r>
            <a:r>
              <a:rPr lang="nb-NO" sz="3200" dirty="0" err="1">
                <a:solidFill>
                  <a:schemeClr val="bg1"/>
                </a:solidFill>
              </a:rPr>
              <a:t>thymin</a:t>
            </a:r>
            <a:r>
              <a:rPr lang="nb-NO" sz="3200" dirty="0">
                <a:solidFill>
                  <a:schemeClr val="bg1"/>
                </a:solidFill>
              </a:rPr>
              <a:t> (T)</a:t>
            </a:r>
          </a:p>
          <a:p>
            <a:pPr marL="0" indent="0">
              <a:buNone/>
            </a:pPr>
            <a:r>
              <a:rPr lang="nb-NO" sz="3200" dirty="0" err="1">
                <a:solidFill>
                  <a:schemeClr val="bg1"/>
                </a:solidFill>
              </a:rPr>
              <a:t>Raud</a:t>
            </a:r>
            <a:r>
              <a:rPr lang="nb-NO" sz="3200" dirty="0">
                <a:solidFill>
                  <a:schemeClr val="bg1"/>
                </a:solidFill>
              </a:rPr>
              <a:t> – guanin (G)</a:t>
            </a:r>
          </a:p>
        </p:txBody>
      </p:sp>
    </p:spTree>
    <p:extLst>
      <p:ext uri="{BB962C8B-B14F-4D97-AF65-F5344CB8AC3E}">
        <p14:creationId xmlns:p14="http://schemas.microsoft.com/office/powerpoint/2010/main" val="2817047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FC425FA6-715D-44CD-A27C-6F64C961F970}"/>
              </a:ext>
            </a:extLst>
          </p:cNvPr>
          <p:cNvSpPr>
            <a:spLocks noGrp="1"/>
          </p:cNvSpPr>
          <p:nvPr>
            <p:ph type="title"/>
          </p:nvPr>
        </p:nvSpPr>
        <p:spPr>
          <a:xfrm>
            <a:off x="838200" y="2766218"/>
            <a:ext cx="10515600" cy="1325563"/>
          </a:xfrm>
        </p:spPr>
        <p:txBody>
          <a:bodyPr>
            <a:normAutofit fontScale="90000"/>
          </a:bodyPr>
          <a:lstStyle/>
          <a:p>
            <a:pPr algn="ctr"/>
            <a:r>
              <a:rPr lang="nn-NO" dirty="0">
                <a:solidFill>
                  <a:schemeClr val="bg1"/>
                </a:solidFill>
              </a:rPr>
              <a:t>Kva har du oppdaga denne timen?</a:t>
            </a:r>
            <a:br>
              <a:rPr lang="nn-NO" dirty="0">
                <a:solidFill>
                  <a:schemeClr val="bg1"/>
                </a:solidFill>
              </a:rPr>
            </a:br>
            <a:r>
              <a:rPr lang="nn-NO" dirty="0">
                <a:solidFill>
                  <a:schemeClr val="bg1"/>
                </a:solidFill>
              </a:rPr>
              <a:t> </a:t>
            </a:r>
            <a:br>
              <a:rPr lang="nn-NO" dirty="0">
                <a:solidFill>
                  <a:schemeClr val="bg1"/>
                </a:solidFill>
              </a:rPr>
            </a:br>
            <a:r>
              <a:rPr lang="nn-NO" dirty="0">
                <a:solidFill>
                  <a:schemeClr val="bg1"/>
                </a:solidFill>
              </a:rPr>
              <a:t>Kva vil du finna ut meir om?</a:t>
            </a:r>
          </a:p>
        </p:txBody>
      </p:sp>
    </p:spTree>
    <p:extLst>
      <p:ext uri="{BB962C8B-B14F-4D97-AF65-F5344CB8AC3E}">
        <p14:creationId xmlns:p14="http://schemas.microsoft.com/office/powerpoint/2010/main" val="2970226048"/>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1186</TotalTime>
  <Words>638</Words>
  <Application>Microsoft Office PowerPoint</Application>
  <PresentationFormat>Widescreen</PresentationFormat>
  <Paragraphs>54</Paragraphs>
  <Slides>6</Slides>
  <Notes>6</Notes>
  <HiddenSlides>0</HiddenSlides>
  <MMClips>0</MMClips>
  <ScaleCrop>false</ScaleCrop>
  <HeadingPairs>
    <vt:vector size="6" baseType="variant">
      <vt:variant>
        <vt:lpstr>Brukte skrifter</vt:lpstr>
      </vt:variant>
      <vt:variant>
        <vt:i4>5</vt:i4>
      </vt:variant>
      <vt:variant>
        <vt:lpstr>Tema</vt:lpstr>
      </vt:variant>
      <vt:variant>
        <vt:i4>1</vt:i4>
      </vt:variant>
      <vt:variant>
        <vt:lpstr>Lysbildetitler</vt:lpstr>
      </vt:variant>
      <vt:variant>
        <vt:i4>6</vt:i4>
      </vt:variant>
    </vt:vector>
  </HeadingPairs>
  <TitlesOfParts>
    <vt:vector size="12" baseType="lpstr">
      <vt:lpstr>Arial</vt:lpstr>
      <vt:lpstr>Calibri</vt:lpstr>
      <vt:lpstr>Calibri Light</vt:lpstr>
      <vt:lpstr>Courier New</vt:lpstr>
      <vt:lpstr>Symbol</vt:lpstr>
      <vt:lpstr>Office-tema</vt:lpstr>
      <vt:lpstr>Er DNA designa?</vt:lpstr>
      <vt:lpstr>Bruk kriteria på DNA</vt:lpstr>
      <vt:lpstr>PowerPoint-presentasjon</vt:lpstr>
      <vt:lpstr>PowerPoint-presentasjon</vt:lpstr>
      <vt:lpstr>Bruk kriteria på DNA</vt:lpstr>
      <vt:lpstr>Kva har du oppdaga denne timen?   Kva vil du finna ut meir om?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Johannes</dc:creator>
  <cp:lastModifiedBy>Britt-Ellen Skregelid Birkeland</cp:lastModifiedBy>
  <cp:revision>1</cp:revision>
  <dcterms:created xsi:type="dcterms:W3CDTF">2021-11-17T10:28:33Z</dcterms:created>
  <dcterms:modified xsi:type="dcterms:W3CDTF">2022-08-31T13:06:08Z</dcterms:modified>
</cp:coreProperties>
</file>