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handoutMasterIdLst>
    <p:handoutMasterId r:id="rId22"/>
  </p:handoutMasterIdLst>
  <p:sldIdLst>
    <p:sldId id="320" r:id="rId2"/>
    <p:sldId id="319" r:id="rId3"/>
    <p:sldId id="327" r:id="rId4"/>
    <p:sldId id="300" r:id="rId5"/>
    <p:sldId id="289" r:id="rId6"/>
    <p:sldId id="292" r:id="rId7"/>
    <p:sldId id="324" r:id="rId8"/>
    <p:sldId id="294" r:id="rId9"/>
    <p:sldId id="290" r:id="rId10"/>
    <p:sldId id="338" r:id="rId11"/>
    <p:sldId id="301" r:id="rId12"/>
    <p:sldId id="302" r:id="rId13"/>
    <p:sldId id="303" r:id="rId14"/>
    <p:sldId id="304" r:id="rId15"/>
    <p:sldId id="308" r:id="rId16"/>
    <p:sldId id="328" r:id="rId17"/>
    <p:sldId id="334" r:id="rId18"/>
    <p:sldId id="307" r:id="rId19"/>
    <p:sldId id="337" r:id="rId20"/>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36" autoAdjust="0"/>
    <p:restoredTop sz="94660"/>
  </p:normalViewPr>
  <p:slideViewPr>
    <p:cSldViewPr>
      <p:cViewPr varScale="1">
        <p:scale>
          <a:sx n="100" d="100"/>
          <a:sy n="100" d="100"/>
        </p:scale>
        <p:origin x="1458"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Ellen Skregelid Birkeland" userId="3178a3e9-6f82-4780-abac-3a48311dd3e2" providerId="ADAL" clId="{BD9D57EA-5532-48EA-87EB-68B970FBC799}"/>
    <pc:docChg chg="modSld">
      <pc:chgData name="Britt-Ellen Skregelid Birkeland" userId="3178a3e9-6f82-4780-abac-3a48311dd3e2" providerId="ADAL" clId="{BD9D57EA-5532-48EA-87EB-68B970FBC799}" dt="2023-04-17T12:15:35.482" v="82" actId="20577"/>
      <pc:docMkLst>
        <pc:docMk/>
      </pc:docMkLst>
      <pc:sldChg chg="modNotesTx">
        <pc:chgData name="Britt-Ellen Skregelid Birkeland" userId="3178a3e9-6f82-4780-abac-3a48311dd3e2" providerId="ADAL" clId="{BD9D57EA-5532-48EA-87EB-68B970FBC799}" dt="2023-04-17T12:15:35.482" v="82" actId="20577"/>
        <pc:sldMkLst>
          <pc:docMk/>
          <pc:sldMk cId="1101257676" sldId="320"/>
        </pc:sldMkLst>
      </pc:sldChg>
    </pc:docChg>
  </pc:docChgLst>
  <pc:docChgLst>
    <pc:chgData name="Erik Andvik" userId="a7d8771f-addc-4dcb-9311-a515ff5dc928" providerId="ADAL" clId="{7CD035C2-9049-4238-8A12-469CAD67D3D6}"/>
    <pc:docChg chg="modSld">
      <pc:chgData name="Erik Andvik" userId="a7d8771f-addc-4dcb-9311-a515ff5dc928" providerId="ADAL" clId="{7CD035C2-9049-4238-8A12-469CAD67D3D6}" dt="2022-02-05T07:17:44.336" v="1" actId="403"/>
      <pc:docMkLst>
        <pc:docMk/>
      </pc:docMkLst>
      <pc:sldChg chg="modSp mod">
        <pc:chgData name="Erik Andvik" userId="a7d8771f-addc-4dcb-9311-a515ff5dc928" providerId="ADAL" clId="{7CD035C2-9049-4238-8A12-469CAD67D3D6}" dt="2022-02-05T07:17:44.336" v="1" actId="403"/>
        <pc:sldMkLst>
          <pc:docMk/>
          <pc:sldMk cId="1163506926" sldId="334"/>
        </pc:sldMkLst>
        <pc:spChg chg="mod">
          <ac:chgData name="Erik Andvik" userId="a7d8771f-addc-4dcb-9311-a515ff5dc928" providerId="ADAL" clId="{7CD035C2-9049-4238-8A12-469CAD67D3D6}" dt="2022-02-05T07:17:44.336" v="1" actId="403"/>
          <ac:spMkLst>
            <pc:docMk/>
            <pc:sldMk cId="1163506926" sldId="334"/>
            <ac:spMk id="2" creationId="{1D6ADFCB-17BE-41F3-BF17-B7443A8FE08B}"/>
          </ac:spMkLst>
        </pc:spChg>
      </pc:sldChg>
    </pc:docChg>
  </pc:docChgLst>
  <pc:docChgLst>
    <pc:chgData name="Erik Andvik" userId="a7d8771f-addc-4dcb-9311-a515ff5dc928" providerId="ADAL" clId="{086D2F4E-AFCD-4028-AE5C-B0B2DDD52C0E}"/>
    <pc:docChg chg="delSld">
      <pc:chgData name="Erik Andvik" userId="a7d8771f-addc-4dcb-9311-a515ff5dc928" providerId="ADAL" clId="{086D2F4E-AFCD-4028-AE5C-B0B2DDD52C0E}" dt="2022-02-05T06:52:50.422" v="0" actId="47"/>
      <pc:docMkLst>
        <pc:docMk/>
      </pc:docMkLst>
      <pc:sldChg chg="del">
        <pc:chgData name="Erik Andvik" userId="a7d8771f-addc-4dcb-9311-a515ff5dc928" providerId="ADAL" clId="{086D2F4E-AFCD-4028-AE5C-B0B2DDD52C0E}" dt="2022-02-05T06:52:50.422" v="0" actId="47"/>
        <pc:sldMkLst>
          <pc:docMk/>
          <pc:sldMk cId="532645165" sldId="330"/>
        </pc:sldMkLst>
      </pc:sldChg>
    </pc:docChg>
  </pc:docChgLst>
  <pc:docChgLst>
    <pc:chgData name="Erik Andvik" userId="a7d8771f-addc-4dcb-9311-a515ff5dc928" providerId="ADAL" clId="{35AB154F-817F-47A0-A972-E33421592470}"/>
    <pc:docChg chg="undo custSel addSld delSld modSld sldOrd delMainMaster">
      <pc:chgData name="Erik Andvik" userId="a7d8771f-addc-4dcb-9311-a515ff5dc928" providerId="ADAL" clId="{35AB154F-817F-47A0-A972-E33421592470}" dt="2023-02-21T08:36:13.481" v="164" actId="47"/>
      <pc:docMkLst>
        <pc:docMk/>
      </pc:docMkLst>
      <pc:sldChg chg="del">
        <pc:chgData name="Erik Andvik" userId="a7d8771f-addc-4dcb-9311-a515ff5dc928" providerId="ADAL" clId="{35AB154F-817F-47A0-A972-E33421592470}" dt="2022-12-31T13:32:40.089" v="0" actId="47"/>
        <pc:sldMkLst>
          <pc:docMk/>
          <pc:sldMk cId="262804484" sldId="298"/>
        </pc:sldMkLst>
      </pc:sldChg>
      <pc:sldChg chg="modSp modAnim">
        <pc:chgData name="Erik Andvik" userId="a7d8771f-addc-4dcb-9311-a515ff5dc928" providerId="ADAL" clId="{35AB154F-817F-47A0-A972-E33421592470}" dt="2023-01-07T07:54:21.751" v="163" actId="20577"/>
        <pc:sldMkLst>
          <pc:docMk/>
          <pc:sldMk cId="1726251894" sldId="302"/>
        </pc:sldMkLst>
        <pc:spChg chg="mod">
          <ac:chgData name="Erik Andvik" userId="a7d8771f-addc-4dcb-9311-a515ff5dc928" providerId="ADAL" clId="{35AB154F-817F-47A0-A972-E33421592470}" dt="2023-01-07T07:54:21.751" v="163" actId="20577"/>
          <ac:spMkLst>
            <pc:docMk/>
            <pc:sldMk cId="1726251894" sldId="302"/>
            <ac:spMk id="2" creationId="{00000000-0000-0000-0000-000000000000}"/>
          </ac:spMkLst>
        </pc:spChg>
      </pc:sldChg>
      <pc:sldChg chg="ord">
        <pc:chgData name="Erik Andvik" userId="a7d8771f-addc-4dcb-9311-a515ff5dc928" providerId="ADAL" clId="{35AB154F-817F-47A0-A972-E33421592470}" dt="2022-12-31T13:42:40.254" v="11"/>
        <pc:sldMkLst>
          <pc:docMk/>
          <pc:sldMk cId="3254997390" sldId="308"/>
        </pc:sldMkLst>
      </pc:sldChg>
      <pc:sldChg chg="del">
        <pc:chgData name="Erik Andvik" userId="a7d8771f-addc-4dcb-9311-a515ff5dc928" providerId="ADAL" clId="{35AB154F-817F-47A0-A972-E33421592470}" dt="2023-01-06T08:26:49.458" v="148" actId="47"/>
        <pc:sldMkLst>
          <pc:docMk/>
          <pc:sldMk cId="4084808758" sldId="316"/>
        </pc:sldMkLst>
      </pc:sldChg>
      <pc:sldChg chg="del ord">
        <pc:chgData name="Erik Andvik" userId="a7d8771f-addc-4dcb-9311-a515ff5dc928" providerId="ADAL" clId="{35AB154F-817F-47A0-A972-E33421592470}" dt="2023-01-06T08:25:32.711" v="146" actId="2696"/>
        <pc:sldMkLst>
          <pc:docMk/>
          <pc:sldMk cId="3663725077" sldId="319"/>
        </pc:sldMkLst>
      </pc:sldChg>
      <pc:sldChg chg="add ord">
        <pc:chgData name="Erik Andvik" userId="a7d8771f-addc-4dcb-9311-a515ff5dc928" providerId="ADAL" clId="{35AB154F-817F-47A0-A972-E33421592470}" dt="2023-01-07T07:40:37.874" v="150"/>
        <pc:sldMkLst>
          <pc:docMk/>
          <pc:sldMk cId="3669009954" sldId="319"/>
        </pc:sldMkLst>
      </pc:sldChg>
      <pc:sldChg chg="del">
        <pc:chgData name="Erik Andvik" userId="a7d8771f-addc-4dcb-9311-a515ff5dc928" providerId="ADAL" clId="{35AB154F-817F-47A0-A972-E33421592470}" dt="2022-12-31T13:53:04.480" v="76" actId="47"/>
        <pc:sldMkLst>
          <pc:docMk/>
          <pc:sldMk cId="654941249" sldId="322"/>
        </pc:sldMkLst>
      </pc:sldChg>
      <pc:sldChg chg="addSp delSp modSp del mod">
        <pc:chgData name="Erik Andvik" userId="a7d8771f-addc-4dcb-9311-a515ff5dc928" providerId="ADAL" clId="{35AB154F-817F-47A0-A972-E33421592470}" dt="2023-01-06T08:24:48.377" v="145" actId="47"/>
        <pc:sldMkLst>
          <pc:docMk/>
          <pc:sldMk cId="1017787581" sldId="326"/>
        </pc:sldMkLst>
        <pc:spChg chg="mod">
          <ac:chgData name="Erik Andvik" userId="a7d8771f-addc-4dcb-9311-a515ff5dc928" providerId="ADAL" clId="{35AB154F-817F-47A0-A972-E33421592470}" dt="2022-12-31T13:53:42.335" v="87" actId="1038"/>
          <ac:spMkLst>
            <pc:docMk/>
            <pc:sldMk cId="1017787581" sldId="326"/>
            <ac:spMk id="7" creationId="{00000000-0000-0000-0000-000000000000}"/>
          </ac:spMkLst>
        </pc:spChg>
        <pc:spChg chg="mod">
          <ac:chgData name="Erik Andvik" userId="a7d8771f-addc-4dcb-9311-a515ff5dc928" providerId="ADAL" clId="{35AB154F-817F-47A0-A972-E33421592470}" dt="2022-12-31T13:53:27.880" v="83" actId="14100"/>
          <ac:spMkLst>
            <pc:docMk/>
            <pc:sldMk cId="1017787581" sldId="326"/>
            <ac:spMk id="15" creationId="{00000000-0000-0000-0000-000000000000}"/>
          </ac:spMkLst>
        </pc:spChg>
        <pc:picChg chg="add mod">
          <ac:chgData name="Erik Andvik" userId="a7d8771f-addc-4dcb-9311-a515ff5dc928" providerId="ADAL" clId="{35AB154F-817F-47A0-A972-E33421592470}" dt="2022-12-31T13:40:48.782" v="6" actId="1076"/>
          <ac:picMkLst>
            <pc:docMk/>
            <pc:sldMk cId="1017787581" sldId="326"/>
            <ac:picMk id="2" creationId="{68835D14-AA4C-F5A2-5480-411577546089}"/>
          </ac:picMkLst>
        </pc:picChg>
        <pc:picChg chg="del">
          <ac:chgData name="Erik Andvik" userId="a7d8771f-addc-4dcb-9311-a515ff5dc928" providerId="ADAL" clId="{35AB154F-817F-47A0-A972-E33421592470}" dt="2022-12-31T13:40:31.616" v="1" actId="478"/>
          <ac:picMkLst>
            <pc:docMk/>
            <pc:sldMk cId="1017787581" sldId="326"/>
            <ac:picMk id="1026" creationId="{00000000-0000-0000-0000-000000000000}"/>
          </ac:picMkLst>
        </pc:picChg>
      </pc:sldChg>
      <pc:sldChg chg="addSp delSp modSp mod modAnim">
        <pc:chgData name="Erik Andvik" userId="a7d8771f-addc-4dcb-9311-a515ff5dc928" providerId="ADAL" clId="{35AB154F-817F-47A0-A972-E33421592470}" dt="2022-12-31T13:50:59.964" v="73" actId="20577"/>
        <pc:sldMkLst>
          <pc:docMk/>
          <pc:sldMk cId="1163506926" sldId="334"/>
        </pc:sldMkLst>
        <pc:spChg chg="mod">
          <ac:chgData name="Erik Andvik" userId="a7d8771f-addc-4dcb-9311-a515ff5dc928" providerId="ADAL" clId="{35AB154F-817F-47A0-A972-E33421592470}" dt="2022-12-31T13:50:59.964" v="73" actId="20577"/>
          <ac:spMkLst>
            <pc:docMk/>
            <pc:sldMk cId="1163506926" sldId="334"/>
            <ac:spMk id="3" creationId="{F83640BA-2BD7-4F8C-A947-D6C4AE9208D2}"/>
          </ac:spMkLst>
        </pc:spChg>
        <pc:spChg chg="mod">
          <ac:chgData name="Erik Andvik" userId="a7d8771f-addc-4dcb-9311-a515ff5dc928" providerId="ADAL" clId="{35AB154F-817F-47A0-A972-E33421592470}" dt="2022-12-31T13:44:24.985" v="17" actId="403"/>
          <ac:spMkLst>
            <pc:docMk/>
            <pc:sldMk cId="1163506926" sldId="334"/>
            <ac:spMk id="5" creationId="{1530B637-B3C7-49C3-A5A2-F2B83BED63C2}"/>
          </ac:spMkLst>
        </pc:spChg>
        <pc:spChg chg="add del mod">
          <ac:chgData name="Erik Andvik" userId="a7d8771f-addc-4dcb-9311-a515ff5dc928" providerId="ADAL" clId="{35AB154F-817F-47A0-A972-E33421592470}" dt="2022-12-31T13:48:07.098" v="45" actId="478"/>
          <ac:spMkLst>
            <pc:docMk/>
            <pc:sldMk cId="1163506926" sldId="334"/>
            <ac:spMk id="8" creationId="{F8F47C66-C0DC-A4C8-5E45-8C258951E955}"/>
          </ac:spMkLst>
        </pc:spChg>
        <pc:spChg chg="add del mod">
          <ac:chgData name="Erik Andvik" userId="a7d8771f-addc-4dcb-9311-a515ff5dc928" providerId="ADAL" clId="{35AB154F-817F-47A0-A972-E33421592470}" dt="2022-12-31T13:49:40.754" v="54" actId="478"/>
          <ac:spMkLst>
            <pc:docMk/>
            <pc:sldMk cId="1163506926" sldId="334"/>
            <ac:spMk id="11" creationId="{82BB7AA4-B2F0-F343-5963-1D1BFC020905}"/>
          </ac:spMkLst>
        </pc:spChg>
        <pc:picChg chg="del mod">
          <ac:chgData name="Erik Andvik" userId="a7d8771f-addc-4dcb-9311-a515ff5dc928" providerId="ADAL" clId="{35AB154F-817F-47A0-A972-E33421592470}" dt="2022-12-31T13:48:10.802" v="46" actId="478"/>
          <ac:picMkLst>
            <pc:docMk/>
            <pc:sldMk cId="1163506926" sldId="334"/>
            <ac:picMk id="4" creationId="{AA94CF72-8B69-472F-A239-8DBF6248C738}"/>
          </ac:picMkLst>
        </pc:picChg>
        <pc:picChg chg="add del mod">
          <ac:chgData name="Erik Andvik" userId="a7d8771f-addc-4dcb-9311-a515ff5dc928" providerId="ADAL" clId="{35AB154F-817F-47A0-A972-E33421592470}" dt="2022-12-31T13:48:07.098" v="45" actId="478"/>
          <ac:picMkLst>
            <pc:docMk/>
            <pc:sldMk cId="1163506926" sldId="334"/>
            <ac:picMk id="7" creationId="{542700FC-1904-994B-28F8-D17A31269365}"/>
          </ac:picMkLst>
        </pc:picChg>
        <pc:picChg chg="add mod">
          <ac:chgData name="Erik Andvik" userId="a7d8771f-addc-4dcb-9311-a515ff5dc928" providerId="ADAL" clId="{35AB154F-817F-47A0-A972-E33421592470}" dt="2022-12-31T13:50:19.548" v="61" actId="14100"/>
          <ac:picMkLst>
            <pc:docMk/>
            <pc:sldMk cId="1163506926" sldId="334"/>
            <ac:picMk id="10" creationId="{030E9B53-D124-09BD-161C-A6C75595ACB6}"/>
          </ac:picMkLst>
        </pc:picChg>
      </pc:sldChg>
      <pc:sldChg chg="del ord">
        <pc:chgData name="Erik Andvik" userId="a7d8771f-addc-4dcb-9311-a515ff5dc928" providerId="ADAL" clId="{35AB154F-817F-47A0-A972-E33421592470}" dt="2023-02-21T08:36:13.481" v="164" actId="47"/>
        <pc:sldMkLst>
          <pc:docMk/>
          <pc:sldMk cId="2523818175" sldId="336"/>
        </pc:sldMkLst>
      </pc:sldChg>
      <pc:sldChg chg="modSp mod">
        <pc:chgData name="Erik Andvik" userId="a7d8771f-addc-4dcb-9311-a515ff5dc928" providerId="ADAL" clId="{35AB154F-817F-47A0-A972-E33421592470}" dt="2022-12-31T13:41:43.683" v="7" actId="14100"/>
        <pc:sldMkLst>
          <pc:docMk/>
          <pc:sldMk cId="891311505" sldId="337"/>
        </pc:sldMkLst>
        <pc:picChg chg="mod">
          <ac:chgData name="Erik Andvik" userId="a7d8771f-addc-4dcb-9311-a515ff5dc928" providerId="ADAL" clId="{35AB154F-817F-47A0-A972-E33421592470}" dt="2022-12-31T13:41:43.683" v="7" actId="14100"/>
          <ac:picMkLst>
            <pc:docMk/>
            <pc:sldMk cId="891311505" sldId="337"/>
            <ac:picMk id="5" creationId="{039D62A4-DF12-4DDA-917A-3BFEB06FD4EC}"/>
          </ac:picMkLst>
        </pc:picChg>
      </pc:sldChg>
      <pc:sldChg chg="add">
        <pc:chgData name="Erik Andvik" userId="a7d8771f-addc-4dcb-9311-a515ff5dc928" providerId="ADAL" clId="{35AB154F-817F-47A0-A972-E33421592470}" dt="2023-01-06T08:24:28.621" v="144"/>
        <pc:sldMkLst>
          <pc:docMk/>
          <pc:sldMk cId="2626160698" sldId="338"/>
        </pc:sldMkLst>
      </pc:sldChg>
      <pc:sldChg chg="add del">
        <pc:chgData name="Erik Andvik" userId="a7d8771f-addc-4dcb-9311-a515ff5dc928" providerId="ADAL" clId="{35AB154F-817F-47A0-A972-E33421592470}" dt="2023-01-06T08:24:28.600" v="143"/>
        <pc:sldMkLst>
          <pc:docMk/>
          <pc:sldMk cId="3304474427" sldId="338"/>
        </pc:sldMkLst>
      </pc:sldChg>
      <pc:sldMasterChg chg="del delSldLayout">
        <pc:chgData name="Erik Andvik" userId="a7d8771f-addc-4dcb-9311-a515ff5dc928" providerId="ADAL" clId="{35AB154F-817F-47A0-A972-E33421592470}" dt="2022-12-31T13:32:40.089" v="0" actId="47"/>
        <pc:sldMasterMkLst>
          <pc:docMk/>
          <pc:sldMasterMk cId="3946969883" sldId="2147483816"/>
        </pc:sldMasterMkLst>
        <pc:sldLayoutChg chg="del">
          <pc:chgData name="Erik Andvik" userId="a7d8771f-addc-4dcb-9311-a515ff5dc928" providerId="ADAL" clId="{35AB154F-817F-47A0-A972-E33421592470}" dt="2022-12-31T13:32:40.089" v="0" actId="47"/>
          <pc:sldLayoutMkLst>
            <pc:docMk/>
            <pc:sldMasterMk cId="3946969883" sldId="2147483816"/>
            <pc:sldLayoutMk cId="4061924389" sldId="2147483817"/>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1088455638" sldId="2147483818"/>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2452612940" sldId="2147483819"/>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3470606542" sldId="2147483820"/>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2647062402" sldId="2147483821"/>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2678001892" sldId="2147483822"/>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2727991875" sldId="2147483823"/>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1693879309" sldId="2147483824"/>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3960739201" sldId="2147483825"/>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495593196" sldId="2147483826"/>
          </pc:sldLayoutMkLst>
        </pc:sldLayoutChg>
        <pc:sldLayoutChg chg="del">
          <pc:chgData name="Erik Andvik" userId="a7d8771f-addc-4dcb-9311-a515ff5dc928" providerId="ADAL" clId="{35AB154F-817F-47A0-A972-E33421592470}" dt="2022-12-31T13:32:40.089" v="0" actId="47"/>
          <pc:sldLayoutMkLst>
            <pc:docMk/>
            <pc:sldMasterMk cId="3946969883" sldId="2147483816"/>
            <pc:sldLayoutMk cId="1230856946" sldId="21474838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lvl1pPr>
          </a:lstStyle>
          <a:p>
            <a:fld id="{9DB2D1E1-44EB-4DFE-9BF7-FC6E4AC9BE3A}" type="datetimeFigureOut">
              <a:rPr lang="nb-NO" smtClean="0"/>
              <a:t>17.04.2023</a:t>
            </a:fld>
            <a:endParaRPr lang="nb-NO"/>
          </a:p>
        </p:txBody>
      </p:sp>
      <p:sp>
        <p:nvSpPr>
          <p:cNvPr id="4" name="Footer Placeholder 3"/>
          <p:cNvSpPr>
            <a:spLocks noGrp="1"/>
          </p:cNvSpPr>
          <p:nvPr>
            <p:ph type="ftr" sz="quarter" idx="2"/>
          </p:nvPr>
        </p:nvSpPr>
        <p:spPr>
          <a:xfrm>
            <a:off x="0" y="9378824"/>
            <a:ext cx="2971800" cy="493713"/>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9378824"/>
            <a:ext cx="2971800" cy="493713"/>
          </a:xfrm>
          <a:prstGeom prst="rect">
            <a:avLst/>
          </a:prstGeom>
        </p:spPr>
        <p:txBody>
          <a:bodyPr vert="horz" lIns="91440" tIns="45720" rIns="91440" bIns="45720" rtlCol="0" anchor="b"/>
          <a:lstStyle>
            <a:lvl1pPr algn="r">
              <a:defRPr sz="1200"/>
            </a:lvl1pPr>
          </a:lstStyle>
          <a:p>
            <a:fld id="{06564CB7-69C2-43B8-8EB7-27F0DFF829C8}" type="slidenum">
              <a:rPr lang="nb-NO" smtClean="0"/>
              <a:t>‹#›</a:t>
            </a:fld>
            <a:endParaRPr lang="nb-NO"/>
          </a:p>
        </p:txBody>
      </p:sp>
    </p:spTree>
    <p:extLst>
      <p:ext uri="{BB962C8B-B14F-4D97-AF65-F5344CB8AC3E}">
        <p14:creationId xmlns:p14="http://schemas.microsoft.com/office/powerpoint/2010/main" val="2136397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7D07E0AD-F537-4647-ABC6-07A29EA76EA9}" type="datetimeFigureOut">
              <a:rPr lang="nb-NO" smtClean="0"/>
              <a:t>17.04.2023</a:t>
            </a:fld>
            <a:endParaRPr lang="nb-NO"/>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691063"/>
            <a:ext cx="5486400" cy="4443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378950"/>
            <a:ext cx="2971800" cy="493713"/>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9378950"/>
            <a:ext cx="2971800" cy="493713"/>
          </a:xfrm>
          <a:prstGeom prst="rect">
            <a:avLst/>
          </a:prstGeom>
        </p:spPr>
        <p:txBody>
          <a:bodyPr vert="horz" lIns="91440" tIns="45720" rIns="91440" bIns="45720" rtlCol="0" anchor="b"/>
          <a:lstStyle>
            <a:lvl1pPr algn="r">
              <a:defRPr sz="1200"/>
            </a:lvl1pPr>
          </a:lstStyle>
          <a:p>
            <a:fld id="{4492269B-709E-46DD-8411-A0F9410085C1}" type="slidenum">
              <a:rPr lang="nb-NO" smtClean="0"/>
              <a:t>‹#›</a:t>
            </a:fld>
            <a:endParaRPr lang="nb-NO"/>
          </a:p>
        </p:txBody>
      </p:sp>
    </p:spTree>
    <p:extLst>
      <p:ext uri="{BB962C8B-B14F-4D97-AF65-F5344CB8AC3E}">
        <p14:creationId xmlns:p14="http://schemas.microsoft.com/office/powerpoint/2010/main" val="418847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a:t>
            </a:r>
            <a:r>
              <a:rPr lang="nb-NO" dirty="0" err="1"/>
              <a:t>PowerPointPresentasjonen</a:t>
            </a:r>
            <a:r>
              <a:rPr lang="nb-NO" dirty="0"/>
              <a:t> er utarbeidet av Erik Andvik. </a:t>
            </a:r>
          </a:p>
        </p:txBody>
      </p:sp>
      <p:sp>
        <p:nvSpPr>
          <p:cNvPr id="4" name="Plassholder for lysbildenummer 3"/>
          <p:cNvSpPr>
            <a:spLocks noGrp="1"/>
          </p:cNvSpPr>
          <p:nvPr>
            <p:ph type="sldNum" sz="quarter" idx="5"/>
          </p:nvPr>
        </p:nvSpPr>
        <p:spPr/>
        <p:txBody>
          <a:bodyPr/>
          <a:lstStyle/>
          <a:p>
            <a:fld id="{4492269B-709E-46DD-8411-A0F9410085C1}" type="slidenum">
              <a:rPr lang="nb-NO" smtClean="0"/>
              <a:t>1</a:t>
            </a:fld>
            <a:endParaRPr lang="nb-NO"/>
          </a:p>
        </p:txBody>
      </p:sp>
    </p:spTree>
    <p:extLst>
      <p:ext uri="{BB962C8B-B14F-4D97-AF65-F5344CB8AC3E}">
        <p14:creationId xmlns:p14="http://schemas.microsoft.com/office/powerpoint/2010/main" val="206210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492269B-709E-46DD-8411-A0F9410085C1}" type="slidenum">
              <a:rPr lang="nb-NO" smtClean="0"/>
              <a:t>5</a:t>
            </a:fld>
            <a:endParaRPr lang="nb-NO"/>
          </a:p>
        </p:txBody>
      </p:sp>
    </p:spTree>
    <p:extLst>
      <p:ext uri="{BB962C8B-B14F-4D97-AF65-F5344CB8AC3E}">
        <p14:creationId xmlns:p14="http://schemas.microsoft.com/office/powerpoint/2010/main" val="2224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4/17/2023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4/17/2023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davidberkowitz/6010455884/"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Kroppens </a:t>
            </a:r>
            <a:br>
              <a:rPr lang="en-US"/>
            </a:br>
            <a:r>
              <a:rPr lang="en-US"/>
              <a:t>Teologi</a:t>
            </a:r>
            <a:endParaRPr lang="nb-NO"/>
          </a:p>
        </p:txBody>
      </p:sp>
      <p:sp>
        <p:nvSpPr>
          <p:cNvPr id="3" name="Subtitle 2"/>
          <p:cNvSpPr>
            <a:spLocks noGrp="1"/>
          </p:cNvSpPr>
          <p:nvPr>
            <p:ph type="subTitle" idx="1"/>
          </p:nvPr>
        </p:nvSpPr>
        <p:spPr/>
        <p:txBody>
          <a:bodyPr/>
          <a:lstStyle/>
          <a:p>
            <a:r>
              <a:rPr lang="nb-NO"/>
              <a:t>Johannes Paul II</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838200"/>
            <a:ext cx="4700080" cy="306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2576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normAutofit/>
          </a:bodyPr>
          <a:lstStyle/>
          <a:p>
            <a:r>
              <a:rPr lang="nb-NO"/>
              <a:t>Jordisk bilde       evig virkelighet</a:t>
            </a:r>
          </a:p>
        </p:txBody>
      </p:sp>
      <p:sp>
        <p:nvSpPr>
          <p:cNvPr id="4" name="Right Arrow 3"/>
          <p:cNvSpPr/>
          <p:nvPr/>
        </p:nvSpPr>
        <p:spPr>
          <a:xfrm>
            <a:off x="3779432" y="2474149"/>
            <a:ext cx="978408" cy="35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TextBox 6"/>
          <p:cNvSpPr txBox="1"/>
          <p:nvPr/>
        </p:nvSpPr>
        <p:spPr>
          <a:xfrm>
            <a:off x="4829580" y="2235621"/>
            <a:ext cx="2672526"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prstClr val="black"/>
                </a:solidFill>
                <a:effectLst/>
                <a:uLnTx/>
                <a:uFillTx/>
                <a:latin typeface="Lucida Sans Unicode"/>
                <a:ea typeface="+mn-ea"/>
                <a:cs typeface="+mn-cs"/>
              </a:rPr>
              <a:t>forening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prstClr val="black"/>
                </a:solidFill>
                <a:effectLst/>
                <a:uLnTx/>
                <a:uFillTx/>
                <a:latin typeface="Lucida Sans Unicode"/>
                <a:ea typeface="+mn-ea"/>
                <a:cs typeface="+mn-cs"/>
              </a:rPr>
              <a:t>med Gud</a:t>
            </a:r>
          </a:p>
        </p:txBody>
      </p:sp>
      <p:sp>
        <p:nvSpPr>
          <p:cNvPr id="15" name="TextBox 14"/>
          <p:cNvSpPr txBox="1"/>
          <p:nvPr/>
        </p:nvSpPr>
        <p:spPr>
          <a:xfrm>
            <a:off x="1881322" y="4719191"/>
            <a:ext cx="72551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prstClr val="black"/>
                </a:solidFill>
                <a:effectLst/>
                <a:uLnTx/>
                <a:uFillTx/>
                <a:latin typeface="Lucida Sans Unicode"/>
                <a:ea typeface="+mn-ea"/>
                <a:cs typeface="+mn-cs"/>
              </a:rPr>
              <a:t>Når vi ser på kroppen, ser vi et foreningspotensial!</a:t>
            </a:r>
          </a:p>
        </p:txBody>
      </p:sp>
      <p:sp>
        <p:nvSpPr>
          <p:cNvPr id="12" name="Right Arrow 11"/>
          <p:cNvSpPr/>
          <p:nvPr/>
        </p:nvSpPr>
        <p:spPr>
          <a:xfrm>
            <a:off x="3900929" y="685800"/>
            <a:ext cx="7908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1026" name="Picture 2" descr="Drawings by Leonardo Da Vinci: Vitruvian Man (left); anatomical drawings of the upper limb (right). "/>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0000"/>
          <a:stretch/>
        </p:blipFill>
        <p:spPr bwMode="auto">
          <a:xfrm>
            <a:off x="1060817" y="1417638"/>
            <a:ext cx="2561915" cy="300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60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1371600"/>
            <a:ext cx="4038600" cy="315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481329"/>
            <a:ext cx="7924800" cy="4462272"/>
          </a:xfrm>
        </p:spPr>
        <p:txBody>
          <a:bodyPr>
            <a:normAutofit lnSpcReduction="10000"/>
          </a:bodyPr>
          <a:lstStyle/>
          <a:p>
            <a:r>
              <a:rPr lang="nb-NO" sz="3600"/>
              <a:t>Mannens og </a:t>
            </a:r>
            <a:br>
              <a:rPr lang="nb-NO" sz="3600"/>
            </a:br>
            <a:r>
              <a:rPr lang="nb-NO" sz="3600"/>
              <a:t>kvinnens kropp </a:t>
            </a:r>
            <a:br>
              <a:rPr lang="nb-NO" sz="3600"/>
            </a:br>
            <a:r>
              <a:rPr lang="nb-NO" sz="3600"/>
              <a:t>utfyller </a:t>
            </a:r>
            <a:br>
              <a:rPr lang="nb-NO" sz="3600"/>
            </a:br>
            <a:r>
              <a:rPr lang="nb-NO" sz="3600"/>
              <a:t>hverandre.</a:t>
            </a:r>
          </a:p>
          <a:p>
            <a:pPr marL="393192" lvl="1" indent="0">
              <a:buNone/>
            </a:pPr>
            <a:endParaRPr lang="en-US" sz="3200"/>
          </a:p>
          <a:p>
            <a:pPr marL="137160" indent="0">
              <a:buNone/>
            </a:pPr>
            <a:endParaRPr lang="nb-NO" sz="3600"/>
          </a:p>
          <a:p>
            <a:pPr marL="137160" indent="0">
              <a:buNone/>
            </a:pPr>
            <a:r>
              <a:rPr lang="nb-NO" sz="3600"/>
              <a:t>Bilde: Menneske kan kun forstå seg selv i relasjon til Gud.</a:t>
            </a:r>
          </a:p>
          <a:p>
            <a:pPr marL="109728" indent="0">
              <a:buNone/>
            </a:pPr>
            <a:endParaRPr lang="nb-NO" sz="3600"/>
          </a:p>
        </p:txBody>
      </p:sp>
      <p:sp>
        <p:nvSpPr>
          <p:cNvPr id="3" name="Title 2"/>
          <p:cNvSpPr>
            <a:spLocks noGrp="1"/>
          </p:cNvSpPr>
          <p:nvPr>
            <p:ph type="title"/>
          </p:nvPr>
        </p:nvSpPr>
        <p:spPr/>
        <p:txBody>
          <a:bodyPr/>
          <a:lstStyle/>
          <a:p>
            <a:r>
              <a:rPr lang="nb-NO"/>
              <a:t>1. Komplementær</a:t>
            </a:r>
          </a:p>
        </p:txBody>
      </p:sp>
    </p:spTree>
    <p:extLst>
      <p:ext uri="{BB962C8B-B14F-4D97-AF65-F5344CB8AC3E}">
        <p14:creationId xmlns:p14="http://schemas.microsoft.com/office/powerpoint/2010/main" val="160083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nb-NO" sz="3200"/>
              <a:t>Mannen og kvinnen gir</a:t>
            </a:r>
            <a:br>
              <a:rPr lang="nb-NO" sz="3200"/>
            </a:br>
            <a:r>
              <a:rPr lang="nb-NO" sz="3200"/>
              <a:t>seg selv til hverandre.</a:t>
            </a:r>
          </a:p>
          <a:p>
            <a:r>
              <a:rPr lang="nb-NO" sz="3200"/>
              <a:t>Kroppen er personen.</a:t>
            </a:r>
          </a:p>
          <a:p>
            <a:r>
              <a:rPr lang="nb-NO" sz="3200"/>
              <a:t>Gaven er total.</a:t>
            </a:r>
            <a:endParaRPr lang="en-US" sz="3200"/>
          </a:p>
          <a:p>
            <a:pPr marL="393192" lvl="1" indent="0">
              <a:buNone/>
            </a:pPr>
            <a:endParaRPr lang="en-US" sz="3200"/>
          </a:p>
          <a:p>
            <a:pPr marL="137160" indent="0">
              <a:buNone/>
            </a:pPr>
            <a:r>
              <a:rPr lang="nb-NO" sz="3200"/>
              <a:t>Bilde: Hele skapelsen er Guds gave.</a:t>
            </a:r>
          </a:p>
          <a:p>
            <a:pPr marL="137160" indent="0">
              <a:buNone/>
            </a:pPr>
            <a:r>
              <a:rPr lang="nb-NO" sz="3200"/>
              <a:t>Vi er Guds gave til oss selv.</a:t>
            </a:r>
          </a:p>
          <a:p>
            <a:pPr marL="137160" indent="0">
              <a:buNone/>
            </a:pPr>
            <a:r>
              <a:rPr lang="nb-NO" sz="3200"/>
              <a:t>Kristus ga seg selv til oss – totalt. </a:t>
            </a:r>
          </a:p>
        </p:txBody>
      </p:sp>
      <p:sp>
        <p:nvSpPr>
          <p:cNvPr id="3" name="Title 2"/>
          <p:cNvSpPr>
            <a:spLocks noGrp="1"/>
          </p:cNvSpPr>
          <p:nvPr>
            <p:ph type="title"/>
          </p:nvPr>
        </p:nvSpPr>
        <p:spPr/>
        <p:txBody>
          <a:bodyPr/>
          <a:lstStyle/>
          <a:p>
            <a:r>
              <a:rPr lang="nb-NO"/>
              <a:t>2. Total gave</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0" y="1735394"/>
            <a:ext cx="2984107" cy="232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251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nb-NO" sz="3600"/>
              <a:t>Gaven inkluderer </a:t>
            </a:r>
            <a:br>
              <a:rPr lang="nb-NO" sz="3600"/>
            </a:br>
            <a:r>
              <a:rPr lang="nb-NO" sz="3600"/>
              <a:t>muligheten til å</a:t>
            </a:r>
            <a:br>
              <a:rPr lang="nb-NO" sz="3600"/>
            </a:br>
            <a:r>
              <a:rPr lang="nb-NO" sz="3600"/>
              <a:t>skape nytt liv.</a:t>
            </a:r>
          </a:p>
          <a:p>
            <a:r>
              <a:rPr lang="nb-NO" sz="3600"/>
              <a:t>Vi samarbeider med</a:t>
            </a:r>
            <a:br>
              <a:rPr lang="nb-NO" sz="3600"/>
            </a:br>
            <a:r>
              <a:rPr lang="nb-NO" sz="3600"/>
              <a:t>Gud i skapelsen!</a:t>
            </a:r>
            <a:endParaRPr lang="en-US" sz="3600"/>
          </a:p>
          <a:p>
            <a:pPr marL="393192" lvl="1" indent="0">
              <a:buNone/>
            </a:pPr>
            <a:endParaRPr lang="en-US" sz="3600"/>
          </a:p>
          <a:p>
            <a:pPr marL="393192" lvl="1" indent="0">
              <a:buNone/>
            </a:pPr>
            <a:endParaRPr lang="nb-NO" sz="3600"/>
          </a:p>
          <a:p>
            <a:pPr marL="393192" lvl="1" indent="0">
              <a:buNone/>
            </a:pPr>
            <a:endParaRPr lang="nb-NO" sz="3600"/>
          </a:p>
          <a:p>
            <a:pPr marL="109728" indent="0">
              <a:buNone/>
            </a:pPr>
            <a:r>
              <a:rPr lang="nb-NO" sz="3600"/>
              <a:t>Bilde: Guds kjærlighet skaper nytt liv i oss.</a:t>
            </a:r>
          </a:p>
        </p:txBody>
      </p:sp>
      <p:sp>
        <p:nvSpPr>
          <p:cNvPr id="3" name="Title 2"/>
          <p:cNvSpPr>
            <a:spLocks noGrp="1"/>
          </p:cNvSpPr>
          <p:nvPr>
            <p:ph type="title"/>
          </p:nvPr>
        </p:nvSpPr>
        <p:spPr/>
        <p:txBody>
          <a:bodyPr/>
          <a:lstStyle/>
          <a:p>
            <a:r>
              <a:rPr lang="nb-NO"/>
              <a:t>3. Fruktbar</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0" y="1524000"/>
            <a:ext cx="2617541"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612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b-NO" sz="3200"/>
              <a:t>1. Komplementær</a:t>
            </a:r>
          </a:p>
          <a:p>
            <a:r>
              <a:rPr lang="nb-NO" sz="3200"/>
              <a:t>2. Total gave</a:t>
            </a:r>
          </a:p>
          <a:p>
            <a:r>
              <a:rPr lang="nb-NO" sz="3200"/>
              <a:t>3. Fruktbar</a:t>
            </a:r>
          </a:p>
          <a:p>
            <a:endParaRPr lang="nb-NO"/>
          </a:p>
        </p:txBody>
      </p:sp>
      <p:sp>
        <p:nvSpPr>
          <p:cNvPr id="3" name="Title 2"/>
          <p:cNvSpPr>
            <a:spLocks noGrp="1"/>
          </p:cNvSpPr>
          <p:nvPr>
            <p:ph type="title"/>
          </p:nvPr>
        </p:nvSpPr>
        <p:spPr/>
        <p:txBody>
          <a:bodyPr>
            <a:normAutofit/>
          </a:bodyPr>
          <a:lstStyle/>
          <a:p>
            <a:r>
              <a:rPr lang="nb-NO"/>
              <a:t>Sex har en betydning.</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24200" y="3408904"/>
            <a:ext cx="2984107" cy="232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3130297"/>
            <a:ext cx="2617541"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256504"/>
            <a:ext cx="2791237" cy="21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145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b-NO" sz="3600"/>
              <a:t>1. Komplementær</a:t>
            </a:r>
          </a:p>
          <a:p>
            <a:r>
              <a:rPr lang="nb-NO" sz="3600"/>
              <a:t>2. Gave</a:t>
            </a:r>
          </a:p>
          <a:p>
            <a:r>
              <a:rPr lang="nb-NO" sz="3600"/>
              <a:t>3. Fruktbar</a:t>
            </a:r>
          </a:p>
          <a:p>
            <a:endParaRPr lang="nb-NO" sz="3600"/>
          </a:p>
          <a:p>
            <a:pPr marL="109728" indent="0">
              <a:buNone/>
            </a:pPr>
            <a:r>
              <a:rPr lang="nb-NO" sz="3600"/>
              <a:t>Ja til denne forståelsen av sex, betyr nei til alt som bryter med det.</a:t>
            </a:r>
          </a:p>
          <a:p>
            <a:pPr marL="109728" indent="0">
              <a:buNone/>
            </a:pPr>
            <a:endParaRPr lang="nb-NO"/>
          </a:p>
        </p:txBody>
      </p:sp>
      <p:sp>
        <p:nvSpPr>
          <p:cNvPr id="3" name="Title 2"/>
          <p:cNvSpPr>
            <a:spLocks noGrp="1"/>
          </p:cNvSpPr>
          <p:nvPr>
            <p:ph type="title"/>
          </p:nvPr>
        </p:nvSpPr>
        <p:spPr/>
        <p:txBody>
          <a:bodyPr/>
          <a:lstStyle/>
          <a:p>
            <a:r>
              <a:rPr lang="en-US"/>
              <a:t>Et “ja” betyr et “nei”</a:t>
            </a:r>
            <a:endParaRPr lang="nb-NO"/>
          </a:p>
        </p:txBody>
      </p:sp>
    </p:spTree>
    <p:extLst>
      <p:ext uri="{BB962C8B-B14F-4D97-AF65-F5344CB8AC3E}">
        <p14:creationId xmlns:p14="http://schemas.microsoft.com/office/powerpoint/2010/main" val="32549973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a:t>“</a:t>
            </a:r>
            <a:r>
              <a:rPr lang="nb-NO"/>
              <a:t>Jeg gir meg selv, hele meg, til deg, uten forbehold. Jer er villig til å holde sammen med deg resten av livet, til å oppdra barnet som måtte komme som frukt av vår forening.”</a:t>
            </a:r>
          </a:p>
          <a:p>
            <a:pPr marL="109728" indent="0">
              <a:buNone/>
            </a:pPr>
            <a:endParaRPr lang="nb-NO"/>
          </a:p>
          <a:p>
            <a:r>
              <a:rPr lang="nb-NO"/>
              <a:t>å ha sex uten å mene dette, er å lyve med kroppen</a:t>
            </a:r>
          </a:p>
        </p:txBody>
      </p:sp>
      <p:sp>
        <p:nvSpPr>
          <p:cNvPr id="3" name="Title 2"/>
          <p:cNvSpPr>
            <a:spLocks noGrp="1"/>
          </p:cNvSpPr>
          <p:nvPr>
            <p:ph type="title"/>
          </p:nvPr>
        </p:nvSpPr>
        <p:spPr/>
        <p:txBody>
          <a:bodyPr/>
          <a:lstStyle/>
          <a:p>
            <a:r>
              <a:rPr lang="nb-NO"/>
              <a:t>Sex er et språk</a:t>
            </a:r>
          </a:p>
        </p:txBody>
      </p:sp>
    </p:spTree>
    <p:extLst>
      <p:ext uri="{BB962C8B-B14F-4D97-AF65-F5344CB8AC3E}">
        <p14:creationId xmlns:p14="http://schemas.microsoft.com/office/powerpoint/2010/main" val="45548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D6ADFCB-17BE-41F3-BF17-B7443A8FE08B}"/>
              </a:ext>
            </a:extLst>
          </p:cNvPr>
          <p:cNvSpPr>
            <a:spLocks noGrp="1"/>
          </p:cNvSpPr>
          <p:nvPr>
            <p:ph idx="1"/>
          </p:nvPr>
        </p:nvSpPr>
        <p:spPr>
          <a:xfrm>
            <a:off x="4846422" y="1606062"/>
            <a:ext cx="4084422" cy="2737338"/>
          </a:xfrm>
        </p:spPr>
        <p:txBody>
          <a:bodyPr>
            <a:normAutofit/>
          </a:bodyPr>
          <a:lstStyle/>
          <a:p>
            <a:r>
              <a:rPr lang="en-US" sz="2400"/>
              <a:t>Skapelse</a:t>
            </a:r>
            <a:r>
              <a:rPr lang="nb-NO" sz="2400"/>
              <a:t>: Gaven bekreftet relasjonen</a:t>
            </a:r>
          </a:p>
          <a:p>
            <a:r>
              <a:rPr lang="nb-NO" sz="2400"/>
              <a:t>Ondskap: Menneskene foregrep gaven.</a:t>
            </a:r>
          </a:p>
          <a:p>
            <a:r>
              <a:rPr lang="nb-NO" sz="2400"/>
              <a:t>Syndefallet: Et angrep på bildet.</a:t>
            </a:r>
          </a:p>
        </p:txBody>
      </p:sp>
      <p:sp>
        <p:nvSpPr>
          <p:cNvPr id="3" name="Tittel 2">
            <a:extLst>
              <a:ext uri="{FF2B5EF4-FFF2-40B4-BE49-F238E27FC236}">
                <a16:creationId xmlns:a16="http://schemas.microsoft.com/office/drawing/2014/main" id="{F83640BA-2BD7-4F8C-A947-D6C4AE9208D2}"/>
              </a:ext>
            </a:extLst>
          </p:cNvPr>
          <p:cNvSpPr>
            <a:spLocks noGrp="1"/>
          </p:cNvSpPr>
          <p:nvPr>
            <p:ph type="title"/>
          </p:nvPr>
        </p:nvSpPr>
        <p:spPr/>
        <p:txBody>
          <a:bodyPr/>
          <a:lstStyle/>
          <a:p>
            <a:r>
              <a:rPr lang="nb-NO"/>
              <a:t>Adam og Eva</a:t>
            </a:r>
          </a:p>
        </p:txBody>
      </p:sp>
      <p:sp>
        <p:nvSpPr>
          <p:cNvPr id="5" name="Content Placeholder 1">
            <a:extLst>
              <a:ext uri="{FF2B5EF4-FFF2-40B4-BE49-F238E27FC236}">
                <a16:creationId xmlns:a16="http://schemas.microsoft.com/office/drawing/2014/main" id="{1530B637-B3C7-49C3-A5A2-F2B83BED63C2}"/>
              </a:ext>
            </a:extLst>
          </p:cNvPr>
          <p:cNvSpPr txBox="1">
            <a:spLocks/>
          </p:cNvSpPr>
          <p:nvPr/>
        </p:nvSpPr>
        <p:spPr>
          <a:xfrm>
            <a:off x="152400" y="4648200"/>
            <a:ext cx="8534400" cy="1676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buFont typeface="Verdana"/>
              <a:buNone/>
            </a:pPr>
            <a:r>
              <a:rPr lang="en-US" sz="2000"/>
              <a:t>“</a:t>
            </a:r>
            <a:r>
              <a:rPr lang="nb-NO" sz="2000"/>
              <a:t>...begge var nakne, både mannen og kvinnen, og de skammet seg ikke for hverandre</a:t>
            </a:r>
            <a:r>
              <a:rPr lang="en-US" sz="2000"/>
              <a:t>”</a:t>
            </a:r>
            <a:r>
              <a:rPr lang="nb-NO" sz="2000"/>
              <a:t> (1 Mos. 2.25)</a:t>
            </a:r>
          </a:p>
          <a:p>
            <a:pPr marL="393192" lvl="1" indent="0">
              <a:buFont typeface="Verdana"/>
              <a:buNone/>
            </a:pPr>
            <a:r>
              <a:rPr lang="en-US" sz="2000"/>
              <a:t>“</a:t>
            </a:r>
            <a:r>
              <a:rPr lang="nb-NO" sz="2000"/>
              <a:t>da ble øynene deres åpnet, og de skjønte at de var nakne. De flettet sammen fikenblader og bandt dem om livet.</a:t>
            </a:r>
            <a:r>
              <a:rPr lang="en-US" sz="2000"/>
              <a:t>”</a:t>
            </a:r>
            <a:r>
              <a:rPr lang="nb-NO" sz="2000"/>
              <a:t> (1 Mos. 3.7)</a:t>
            </a:r>
          </a:p>
        </p:txBody>
      </p:sp>
      <p:pic>
        <p:nvPicPr>
          <p:cNvPr id="10" name="Bilde 9" descr="Et bilde som inneholder person, plante&#10;&#10;Automatisk generert beskrivelse">
            <a:extLst>
              <a:ext uri="{FF2B5EF4-FFF2-40B4-BE49-F238E27FC236}">
                <a16:creationId xmlns:a16="http://schemas.microsoft.com/office/drawing/2014/main" id="{030E9B53-D124-09BD-161C-A6C75595ACB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rot="10800000" flipH="1" flipV="1">
            <a:off x="688078" y="1417638"/>
            <a:ext cx="4117450" cy="3026912"/>
          </a:xfrm>
          <a:prstGeom prst="rect">
            <a:avLst/>
          </a:prstGeom>
        </p:spPr>
      </p:pic>
    </p:spTree>
    <p:extLst>
      <p:ext uri="{BB962C8B-B14F-4D97-AF65-F5344CB8AC3E}">
        <p14:creationId xmlns:p14="http://schemas.microsoft.com/office/powerpoint/2010/main" val="11635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Objektivisering</a:t>
            </a:r>
            <a:endParaRPr lang="nb-NO"/>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04905" y="1396856"/>
            <a:ext cx="4336251"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0425" y="1383002"/>
            <a:ext cx="3200400" cy="3970318"/>
          </a:xfrm>
          <a:prstGeom prst="rect">
            <a:avLst/>
          </a:prstGeom>
          <a:noFill/>
        </p:spPr>
        <p:txBody>
          <a:bodyPr wrap="square" rtlCol="0">
            <a:spAutoFit/>
          </a:bodyPr>
          <a:lstStyle/>
          <a:p>
            <a:r>
              <a:rPr lang="en-US" sz="2800"/>
              <a:t>“</a:t>
            </a:r>
            <a:r>
              <a:rPr lang="nb-NO" sz="2800"/>
              <a:t>pizzakjærlighet</a:t>
            </a:r>
            <a:r>
              <a:rPr lang="en-US" sz="2800"/>
              <a:t>”</a:t>
            </a:r>
          </a:p>
          <a:p>
            <a:endParaRPr lang="en-US" sz="2800"/>
          </a:p>
          <a:p>
            <a:r>
              <a:rPr lang="en-US" sz="2800"/>
              <a:t>Det motsatte av ekte kjærlighet.</a:t>
            </a:r>
          </a:p>
          <a:p>
            <a:endParaRPr lang="en-US" sz="2800"/>
          </a:p>
          <a:p>
            <a:pPr marL="457200" indent="-457200">
              <a:buFont typeface="Arial" panose="020B0604020202020204" pitchFamily="34" charset="0"/>
              <a:buChar char="•"/>
            </a:pPr>
            <a:r>
              <a:rPr lang="en-US" sz="2800"/>
              <a:t>Hvordan ser vi på hverandre?</a:t>
            </a:r>
          </a:p>
          <a:p>
            <a:pPr marL="457200" indent="-457200">
              <a:buFont typeface="Arial" panose="020B0604020202020204" pitchFamily="34" charset="0"/>
              <a:buChar char="•"/>
            </a:pPr>
            <a:r>
              <a:rPr lang="en-US" sz="2800"/>
              <a:t>Hvordan vil vi bli sett på?</a:t>
            </a:r>
            <a:endParaRPr lang="nb-NO" sz="2800"/>
          </a:p>
        </p:txBody>
      </p:sp>
    </p:spTree>
    <p:extLst>
      <p:ext uri="{BB962C8B-B14F-4D97-AF65-F5344CB8AC3E}">
        <p14:creationId xmlns:p14="http://schemas.microsoft.com/office/powerpoint/2010/main" val="3995878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525963"/>
          </a:xfrm>
        </p:spPr>
        <p:txBody>
          <a:bodyPr>
            <a:normAutofit/>
          </a:bodyPr>
          <a:lstStyle/>
          <a:p>
            <a:pPr marL="109728" indent="0">
              <a:buNone/>
            </a:pPr>
            <a:r>
              <a:rPr lang="nb-NO" sz="2800"/>
              <a:t>Problemet er ikke for mye sex, men heller en utarmet sex, som mangler sin fylle betydning.</a:t>
            </a:r>
          </a:p>
          <a:p>
            <a:pPr marL="109728" indent="0">
              <a:buNone/>
            </a:pPr>
            <a:endParaRPr lang="nb-NO" sz="2800"/>
          </a:p>
          <a:p>
            <a:pPr marL="109728" indent="0">
              <a:buNone/>
            </a:pPr>
            <a:r>
              <a:rPr lang="nb-NO" sz="2800"/>
              <a:t>Gud vil at vi skal ha mye og god sex!</a:t>
            </a:r>
          </a:p>
          <a:p>
            <a:endParaRPr lang="nb-NO" sz="3200"/>
          </a:p>
        </p:txBody>
      </p:sp>
      <p:sp>
        <p:nvSpPr>
          <p:cNvPr id="3" name="Title 2"/>
          <p:cNvSpPr>
            <a:spLocks noGrp="1"/>
          </p:cNvSpPr>
          <p:nvPr>
            <p:ph type="title"/>
          </p:nvPr>
        </p:nvSpPr>
        <p:spPr/>
        <p:txBody>
          <a:bodyPr/>
          <a:lstStyle/>
          <a:p>
            <a:r>
              <a:rPr lang="nb-NO"/>
              <a:t>Er Kirken imot sex?</a:t>
            </a:r>
          </a:p>
        </p:txBody>
      </p:sp>
      <p:pic>
        <p:nvPicPr>
          <p:cNvPr id="5" name="Bilde 4" descr="Et bilde som inneholder skulptur&#10;&#10;Automatisk generert beskrivelse">
            <a:extLst>
              <a:ext uri="{FF2B5EF4-FFF2-40B4-BE49-F238E27FC236}">
                <a16:creationId xmlns:a16="http://schemas.microsoft.com/office/drawing/2014/main" id="{039D62A4-DF12-4DDA-917A-3BFEB06FD4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0" y="1371600"/>
            <a:ext cx="3476768" cy="4635691"/>
          </a:xfrm>
          <a:prstGeom prst="rect">
            <a:avLst/>
          </a:prstGeom>
        </p:spPr>
      </p:pic>
    </p:spTree>
    <p:extLst>
      <p:ext uri="{BB962C8B-B14F-4D97-AF65-F5344CB8AC3E}">
        <p14:creationId xmlns:p14="http://schemas.microsoft.com/office/powerpoint/2010/main" val="8913115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693851"/>
            <a:ext cx="4115061" cy="3576361"/>
          </a:xfrm>
        </p:spPr>
        <p:txBody>
          <a:bodyPr>
            <a:normAutofit/>
          </a:bodyPr>
          <a:lstStyle/>
          <a:p>
            <a:r>
              <a:rPr lang="nb-NO" sz="2600"/>
              <a:t>Ikke en teologi </a:t>
            </a:r>
            <a:r>
              <a:rPr lang="nb-NO" sz="2600" i="1"/>
              <a:t>om</a:t>
            </a:r>
            <a:r>
              <a:rPr lang="nb-NO" sz="2600"/>
              <a:t> kroppen, men </a:t>
            </a:r>
            <a:r>
              <a:rPr lang="nb-NO" sz="2600" i="1"/>
              <a:t>av  </a:t>
            </a:r>
            <a:r>
              <a:rPr lang="nb-NO" sz="2600"/>
              <a:t>kroppen.</a:t>
            </a:r>
          </a:p>
          <a:p>
            <a:r>
              <a:rPr lang="nb-NO" sz="2600"/>
              <a:t>Guds budskap </a:t>
            </a:r>
            <a:r>
              <a:rPr lang="en-US" sz="2600"/>
              <a:t>“kodet inn” i v</a:t>
            </a:r>
            <a:r>
              <a:rPr lang="nb-NO" sz="2600"/>
              <a:t>åre kropper.</a:t>
            </a:r>
          </a:p>
          <a:p>
            <a:r>
              <a:rPr lang="nb-NO" sz="2600"/>
              <a:t>Kroppen er et </a:t>
            </a:r>
            <a:r>
              <a:rPr lang="en-US" sz="2600"/>
              <a:t>“</a:t>
            </a:r>
            <a:r>
              <a:rPr lang="nb-NO" sz="2600"/>
              <a:t>femte evangelium</a:t>
            </a:r>
            <a:r>
              <a:rPr lang="en-US" sz="2600"/>
              <a:t>”</a:t>
            </a:r>
            <a:endParaRPr lang="nb-NO" sz="2600"/>
          </a:p>
          <a:p>
            <a:pPr marL="109728" indent="0">
              <a:buNone/>
            </a:pPr>
            <a:endParaRPr lang="nb-NO" sz="3200"/>
          </a:p>
        </p:txBody>
      </p:sp>
      <p:sp>
        <p:nvSpPr>
          <p:cNvPr id="3" name="Title 2"/>
          <p:cNvSpPr>
            <a:spLocks noGrp="1"/>
          </p:cNvSpPr>
          <p:nvPr>
            <p:ph type="title"/>
          </p:nvPr>
        </p:nvSpPr>
        <p:spPr/>
        <p:txBody>
          <a:bodyPr/>
          <a:lstStyle/>
          <a:p>
            <a:r>
              <a:rPr lang="nb-NO"/>
              <a:t>Kroppens teologi</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693851"/>
            <a:ext cx="3942151" cy="257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6939" y="4595416"/>
            <a:ext cx="3318537" cy="584775"/>
          </a:xfrm>
          <a:prstGeom prst="rect">
            <a:avLst/>
          </a:prstGeom>
          <a:noFill/>
        </p:spPr>
        <p:txBody>
          <a:bodyPr wrap="none" rtlCol="0">
            <a:spAutoFit/>
          </a:bodyPr>
          <a:lstStyle/>
          <a:p>
            <a:r>
              <a:rPr lang="nb-NO" sz="3200"/>
              <a:t>Johannes Paul II</a:t>
            </a:r>
          </a:p>
        </p:txBody>
      </p:sp>
    </p:spTree>
    <p:extLst>
      <p:ext uri="{BB962C8B-B14F-4D97-AF65-F5344CB8AC3E}">
        <p14:creationId xmlns:p14="http://schemas.microsoft.com/office/powerpoint/2010/main" val="3669009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kst, ugle, måltid&#10;&#10;Automatisk generert beskrivelse">
            <a:extLst>
              <a:ext uri="{FF2B5EF4-FFF2-40B4-BE49-F238E27FC236}">
                <a16:creationId xmlns:a16="http://schemas.microsoft.com/office/drawing/2014/main" id="{9B3D7F6A-C6EE-4FEE-BDDC-566E9953AC0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28556" y="1417638"/>
            <a:ext cx="6552153" cy="4373562"/>
          </a:xfrm>
        </p:spPr>
      </p:pic>
      <p:sp>
        <p:nvSpPr>
          <p:cNvPr id="3" name="Tittel 2">
            <a:extLst>
              <a:ext uri="{FF2B5EF4-FFF2-40B4-BE49-F238E27FC236}">
                <a16:creationId xmlns:a16="http://schemas.microsoft.com/office/drawing/2014/main" id="{2E734175-18E8-4951-9E5D-656B05947D1C}"/>
              </a:ext>
            </a:extLst>
          </p:cNvPr>
          <p:cNvSpPr>
            <a:spLocks noGrp="1"/>
          </p:cNvSpPr>
          <p:nvPr>
            <p:ph type="title"/>
          </p:nvPr>
        </p:nvSpPr>
        <p:spPr/>
        <p:txBody>
          <a:bodyPr>
            <a:normAutofit fontScale="90000"/>
          </a:bodyPr>
          <a:lstStyle/>
          <a:p>
            <a:r>
              <a:rPr lang="nb-NO"/>
              <a:t>Hvorfor skapte Gud mennesker?</a:t>
            </a:r>
          </a:p>
        </p:txBody>
      </p:sp>
    </p:spTree>
    <p:extLst>
      <p:ext uri="{BB962C8B-B14F-4D97-AF65-F5344CB8AC3E}">
        <p14:creationId xmlns:p14="http://schemas.microsoft.com/office/powerpoint/2010/main" val="13813722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0994" y="1295400"/>
            <a:ext cx="4094406" cy="4800600"/>
          </a:xfrm>
        </p:spPr>
        <p:txBody>
          <a:bodyPr>
            <a:normAutofit/>
          </a:bodyPr>
          <a:lstStyle/>
          <a:p>
            <a:pPr marL="109728" indent="0">
              <a:buNone/>
            </a:pPr>
            <a:r>
              <a:rPr lang="nb-NO" sz="3200"/>
              <a:t>Tre-</a:t>
            </a:r>
            <a:r>
              <a:rPr lang="nb-NO" sz="3200" b="1">
                <a:solidFill>
                  <a:srgbClr val="FF0000"/>
                </a:solidFill>
              </a:rPr>
              <a:t>en</a:t>
            </a:r>
            <a:r>
              <a:rPr lang="nb-NO" sz="3200"/>
              <a:t>-ighet</a:t>
            </a:r>
          </a:p>
          <a:p>
            <a:pPr marL="109728" indent="0">
              <a:buNone/>
            </a:pPr>
            <a:r>
              <a:rPr lang="en-US" sz="3200"/>
              <a:t>f</a:t>
            </a:r>
            <a:r>
              <a:rPr lang="nb-NO" sz="3200"/>
              <a:t>or-</a:t>
            </a:r>
            <a:r>
              <a:rPr lang="nb-NO" sz="3200" b="1">
                <a:solidFill>
                  <a:srgbClr val="FF0000"/>
                </a:solidFill>
              </a:rPr>
              <a:t>en</a:t>
            </a:r>
            <a:r>
              <a:rPr lang="nb-NO" sz="3200"/>
              <a:t>-ing </a:t>
            </a:r>
          </a:p>
          <a:p>
            <a:pPr marL="109728" indent="0">
              <a:buNone/>
            </a:pPr>
            <a:r>
              <a:rPr lang="nb-NO" sz="3200"/>
              <a:t>= kjærlighet</a:t>
            </a:r>
          </a:p>
          <a:p>
            <a:pPr marL="109728" indent="0">
              <a:buNone/>
            </a:pPr>
            <a:endParaRPr lang="nb-NO" sz="3200"/>
          </a:p>
          <a:p>
            <a:pPr marL="109728" indent="0">
              <a:buNone/>
            </a:pPr>
            <a:r>
              <a:rPr lang="nb-NO" sz="3200"/>
              <a:t>Vi ble skapt for </a:t>
            </a:r>
            <a:r>
              <a:rPr lang="nb-NO" sz="3200" b="1"/>
              <a:t>kjærlighet</a:t>
            </a:r>
            <a:r>
              <a:rPr lang="nb-NO" sz="3200"/>
              <a:t>!</a:t>
            </a:r>
          </a:p>
          <a:p>
            <a:pPr marL="109728" indent="0">
              <a:buNone/>
            </a:pPr>
            <a:r>
              <a:rPr lang="nb-NO" sz="3200"/>
              <a:t>Vi ble skapt for </a:t>
            </a:r>
            <a:r>
              <a:rPr lang="nb-NO" sz="3200" b="1"/>
              <a:t>forening</a:t>
            </a:r>
            <a:r>
              <a:rPr lang="nb-NO" sz="3200"/>
              <a:t> med Gud.</a:t>
            </a:r>
          </a:p>
        </p:txBody>
      </p:sp>
      <p:sp>
        <p:nvSpPr>
          <p:cNvPr id="3" name="Title 2"/>
          <p:cNvSpPr>
            <a:spLocks noGrp="1"/>
          </p:cNvSpPr>
          <p:nvPr>
            <p:ph type="title"/>
          </p:nvPr>
        </p:nvSpPr>
        <p:spPr/>
        <p:txBody>
          <a:bodyPr>
            <a:normAutofit fontScale="90000"/>
          </a:bodyPr>
          <a:lstStyle/>
          <a:p>
            <a:r>
              <a:rPr lang="nb-NO"/>
              <a:t>Hvorfor skapte Gud mennesker?</a:t>
            </a:r>
          </a:p>
        </p:txBody>
      </p:sp>
      <p:pic>
        <p:nvPicPr>
          <p:cNvPr id="5" name="Bilde 4" descr="Et bilde som inneholder tekst&#10;&#10;Automatisk generert beskrivelse">
            <a:extLst>
              <a:ext uri="{FF2B5EF4-FFF2-40B4-BE49-F238E27FC236}">
                <a16:creationId xmlns:a16="http://schemas.microsoft.com/office/drawing/2014/main" id="{D6E407EF-94C3-4561-A271-635B84736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769" y="1295400"/>
            <a:ext cx="3654735" cy="4572000"/>
          </a:xfrm>
          <a:prstGeom prst="rect">
            <a:avLst/>
          </a:prstGeom>
        </p:spPr>
      </p:pic>
    </p:spTree>
    <p:extLst>
      <p:ext uri="{BB962C8B-B14F-4D97-AF65-F5344CB8AC3E}">
        <p14:creationId xmlns:p14="http://schemas.microsoft.com/office/powerpoint/2010/main" val="4010366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3276600" cy="4005071"/>
          </a:xfrm>
        </p:spPr>
        <p:txBody>
          <a:bodyPr>
            <a:normAutofit/>
          </a:bodyPr>
          <a:lstStyle/>
          <a:p>
            <a:pPr marL="109728" indent="0" algn="ctr">
              <a:buNone/>
            </a:pPr>
            <a:r>
              <a:rPr lang="nb-NO" sz="2800"/>
              <a:t>Et sakrament er et jordisk </a:t>
            </a:r>
            <a:r>
              <a:rPr lang="nb-NO" sz="2800" i="1"/>
              <a:t>bilde</a:t>
            </a:r>
            <a:r>
              <a:rPr lang="nb-NO" sz="2800"/>
              <a:t> av en evig virkelighet.</a:t>
            </a:r>
          </a:p>
        </p:txBody>
      </p:sp>
      <p:sp>
        <p:nvSpPr>
          <p:cNvPr id="3" name="Title 2"/>
          <p:cNvSpPr>
            <a:spLocks noGrp="1"/>
          </p:cNvSpPr>
          <p:nvPr>
            <p:ph type="title"/>
          </p:nvPr>
        </p:nvSpPr>
        <p:spPr>
          <a:xfrm>
            <a:off x="457200" y="274638"/>
            <a:ext cx="8229600" cy="1325562"/>
          </a:xfrm>
        </p:spPr>
        <p:txBody>
          <a:bodyPr>
            <a:normAutofit/>
          </a:bodyPr>
          <a:lstStyle/>
          <a:p>
            <a:r>
              <a:rPr lang="nb-NO" sz="4400"/>
              <a:t>Sakrament</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752600"/>
            <a:ext cx="4936886" cy="3702664"/>
          </a:xfrm>
          <a:prstGeom prst="rect">
            <a:avLst/>
          </a:prstGeom>
        </p:spPr>
      </p:pic>
    </p:spTree>
    <p:extLst>
      <p:ext uri="{BB962C8B-B14F-4D97-AF65-F5344CB8AC3E}">
        <p14:creationId xmlns:p14="http://schemas.microsoft.com/office/powerpoint/2010/main" val="3302200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normAutofit/>
          </a:bodyPr>
          <a:lstStyle/>
          <a:p>
            <a:r>
              <a:rPr lang="nb-NO"/>
              <a:t>Jordisk bilde       evig virkelighet</a:t>
            </a:r>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6412" y="3369402"/>
            <a:ext cx="3118408" cy="165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244596" y="2005263"/>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3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3933" y="4544842"/>
            <a:ext cx="2038519" cy="203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543933" y="3907493"/>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p:cNvSpPr txBox="1"/>
          <p:nvPr/>
        </p:nvSpPr>
        <p:spPr>
          <a:xfrm>
            <a:off x="4446164" y="1834033"/>
            <a:ext cx="3576620" cy="584775"/>
          </a:xfrm>
          <a:prstGeom prst="rect">
            <a:avLst/>
          </a:prstGeom>
          <a:noFill/>
        </p:spPr>
        <p:txBody>
          <a:bodyPr wrap="none" rtlCol="0">
            <a:spAutoFit/>
          </a:bodyPr>
          <a:lstStyle/>
          <a:p>
            <a:r>
              <a:rPr lang="nb-NO" sz="3200"/>
              <a:t>renselse fra synd</a:t>
            </a:r>
          </a:p>
        </p:txBody>
      </p:sp>
      <p:sp>
        <p:nvSpPr>
          <p:cNvPr id="14" name="TextBox 13"/>
          <p:cNvSpPr txBox="1"/>
          <p:nvPr/>
        </p:nvSpPr>
        <p:spPr>
          <a:xfrm>
            <a:off x="4807606" y="3736263"/>
            <a:ext cx="2666114" cy="584775"/>
          </a:xfrm>
          <a:prstGeom prst="rect">
            <a:avLst/>
          </a:prstGeom>
          <a:noFill/>
        </p:spPr>
        <p:txBody>
          <a:bodyPr wrap="none" rtlCol="0">
            <a:spAutoFit/>
          </a:bodyPr>
          <a:lstStyle/>
          <a:p>
            <a:r>
              <a:rPr lang="nb-NO" sz="3200"/>
              <a:t>åndelig føde</a:t>
            </a:r>
          </a:p>
        </p:txBody>
      </p:sp>
      <p:sp>
        <p:nvSpPr>
          <p:cNvPr id="5" name="Right Arrow 4"/>
          <p:cNvSpPr/>
          <p:nvPr/>
        </p:nvSpPr>
        <p:spPr>
          <a:xfrm>
            <a:off x="5198350" y="5367051"/>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361877" y="5207369"/>
            <a:ext cx="2223686" cy="584775"/>
          </a:xfrm>
          <a:prstGeom prst="rect">
            <a:avLst/>
          </a:prstGeom>
          <a:noFill/>
        </p:spPr>
        <p:txBody>
          <a:bodyPr wrap="none" rtlCol="0">
            <a:spAutoFit/>
          </a:bodyPr>
          <a:lstStyle/>
          <a:p>
            <a:r>
              <a:rPr lang="nb-NO" sz="3200"/>
              <a:t>evig glede</a:t>
            </a:r>
          </a:p>
        </p:txBody>
      </p:sp>
      <p:sp>
        <p:nvSpPr>
          <p:cNvPr id="12" name="Right Arrow 11"/>
          <p:cNvSpPr/>
          <p:nvPr/>
        </p:nvSpPr>
        <p:spPr>
          <a:xfrm>
            <a:off x="3900929" y="685800"/>
            <a:ext cx="7908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7">
            <a:extLst>
              <a:ext uri="{FF2B5EF4-FFF2-40B4-BE49-F238E27FC236}">
                <a16:creationId xmlns:a16="http://schemas.microsoft.com/office/drawing/2014/main" id="{916A2FA8-C74B-4688-90E8-3FC40984613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766" y="1487072"/>
            <a:ext cx="2535325" cy="168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218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p:bldP spid="14" grpId="0"/>
      <p:bldP spid="5"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normAutofit/>
          </a:bodyPr>
          <a:lstStyle/>
          <a:p>
            <a:r>
              <a:rPr lang="nb-NO"/>
              <a:t>Jordisk bilde       evig virkelighet</a:t>
            </a:r>
          </a:p>
        </p:txBody>
      </p:sp>
      <p:sp>
        <p:nvSpPr>
          <p:cNvPr id="4" name="Right Arrow 3"/>
          <p:cNvSpPr/>
          <p:nvPr/>
        </p:nvSpPr>
        <p:spPr>
          <a:xfrm>
            <a:off x="5183195" y="3538394"/>
            <a:ext cx="978408" cy="35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p:cNvSpPr txBox="1"/>
          <p:nvPr/>
        </p:nvSpPr>
        <p:spPr>
          <a:xfrm>
            <a:off x="6233343" y="3299866"/>
            <a:ext cx="704039" cy="830997"/>
          </a:xfrm>
          <a:prstGeom prst="rect">
            <a:avLst/>
          </a:prstGeom>
          <a:noFill/>
        </p:spPr>
        <p:txBody>
          <a:bodyPr wrap="none" rtlCol="0">
            <a:spAutoFit/>
          </a:bodyPr>
          <a:lstStyle/>
          <a:p>
            <a:r>
              <a:rPr lang="nb-NO" sz="4800"/>
              <a:t>??</a:t>
            </a:r>
          </a:p>
        </p:txBody>
      </p:sp>
      <p:sp>
        <p:nvSpPr>
          <p:cNvPr id="15" name="TextBox 14"/>
          <p:cNvSpPr txBox="1"/>
          <p:nvPr/>
        </p:nvSpPr>
        <p:spPr>
          <a:xfrm>
            <a:off x="669118" y="1433169"/>
            <a:ext cx="7864765" cy="584775"/>
          </a:xfrm>
          <a:prstGeom prst="rect">
            <a:avLst/>
          </a:prstGeom>
          <a:noFill/>
        </p:spPr>
        <p:txBody>
          <a:bodyPr wrap="square" rtlCol="0">
            <a:spAutoFit/>
          </a:bodyPr>
          <a:lstStyle/>
          <a:p>
            <a:r>
              <a:rPr lang="nb-NO" sz="3200"/>
              <a:t>Kroppen er også et bilde på noe evig.</a:t>
            </a:r>
          </a:p>
        </p:txBody>
      </p:sp>
      <p:sp>
        <p:nvSpPr>
          <p:cNvPr id="12" name="Right Arrow 11"/>
          <p:cNvSpPr/>
          <p:nvPr/>
        </p:nvSpPr>
        <p:spPr>
          <a:xfrm>
            <a:off x="3900929" y="685800"/>
            <a:ext cx="7908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26" name="Picture 2" descr="Drawings by Leonardo Da Vinci: Vitruvian Man (left); anatomical drawings of the upper limb (right). "/>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0000"/>
          <a:stretch/>
        </p:blipFill>
        <p:spPr bwMode="auto">
          <a:xfrm>
            <a:off x="1900878" y="2128713"/>
            <a:ext cx="3125617" cy="36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05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46138"/>
            <a:ext cx="3810000" cy="3649661"/>
          </a:xfrm>
        </p:spPr>
        <p:txBody>
          <a:bodyPr>
            <a:normAutofit fontScale="85000" lnSpcReduction="10000"/>
          </a:bodyPr>
          <a:lstStyle/>
          <a:p>
            <a:pPr marL="109728" indent="0" algn="ctr">
              <a:buNone/>
            </a:pPr>
            <a:r>
              <a:rPr lang="nb-NO" sz="2800" i="1"/>
              <a:t>Og Gud skapte mennesket i sitt bilde... som mann og kvinne...</a:t>
            </a:r>
          </a:p>
          <a:p>
            <a:pPr marL="109728" indent="0" algn="ctr">
              <a:buNone/>
            </a:pPr>
            <a:r>
              <a:rPr lang="nb-NO" sz="2800" i="1"/>
              <a:t>Derfor skal mannen forlate sin far og sin mor og holde fast ved sin kvinne</a:t>
            </a:r>
          </a:p>
          <a:p>
            <a:pPr marL="109728" indent="0" algn="ctr">
              <a:buNone/>
            </a:pPr>
            <a:r>
              <a:rPr lang="nb-NO" sz="2800" b="1" i="1"/>
              <a:t>og de to skal være én kropp.</a:t>
            </a:r>
          </a:p>
          <a:p>
            <a:pPr marL="109728" indent="0" algn="r">
              <a:buNone/>
            </a:pPr>
            <a:r>
              <a:rPr lang="nb-NO" sz="2600" i="1"/>
              <a:t>1 Mos. kap.1 og 2</a:t>
            </a:r>
            <a:endParaRPr lang="nb-NO" sz="2600"/>
          </a:p>
          <a:p>
            <a:endParaRPr lang="nb-NO"/>
          </a:p>
        </p:txBody>
      </p:sp>
      <p:sp>
        <p:nvSpPr>
          <p:cNvPr id="4" name="TextBox 3"/>
          <p:cNvSpPr txBox="1"/>
          <p:nvPr/>
        </p:nvSpPr>
        <p:spPr>
          <a:xfrm>
            <a:off x="1351354" y="5029200"/>
            <a:ext cx="7335446" cy="954107"/>
          </a:xfrm>
          <a:prstGeom prst="rect">
            <a:avLst/>
          </a:prstGeom>
          <a:noFill/>
        </p:spPr>
        <p:txBody>
          <a:bodyPr wrap="square" rtlCol="0">
            <a:spAutoFit/>
          </a:bodyPr>
          <a:lstStyle/>
          <a:p>
            <a:r>
              <a:rPr lang="nb-NO" sz="2800"/>
              <a:t>Ekteskap er kroppslig </a:t>
            </a:r>
            <a:r>
              <a:rPr lang="nb-NO" sz="2800" i="1"/>
              <a:t>forening.</a:t>
            </a:r>
          </a:p>
          <a:p>
            <a:r>
              <a:rPr lang="nb-NO" sz="2800"/>
              <a:t>Selve </a:t>
            </a:r>
            <a:r>
              <a:rPr lang="nb-NO" sz="2800" i="1"/>
              <a:t>foreningen</a:t>
            </a:r>
            <a:r>
              <a:rPr lang="nb-NO" sz="2800"/>
              <a:t> er en del av gudsbildet.</a:t>
            </a:r>
          </a:p>
        </p:txBody>
      </p:sp>
      <p:pic>
        <p:nvPicPr>
          <p:cNvPr id="6" name="Bilde 5" descr="Et bilde som inneholder vegg, innendørs, person, stående&#10;&#10;Automatisk generert beskrivelse">
            <a:extLst>
              <a:ext uri="{FF2B5EF4-FFF2-40B4-BE49-F238E27FC236}">
                <a16:creationId xmlns:a16="http://schemas.microsoft.com/office/drawing/2014/main" id="{CFB8530C-F4C8-4D8E-9CEE-6ADD490B75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0" y="846138"/>
            <a:ext cx="2402111" cy="3869314"/>
          </a:xfrm>
          <a:prstGeom prst="rect">
            <a:avLst/>
          </a:prstGeom>
        </p:spPr>
      </p:pic>
    </p:spTree>
    <p:extLst>
      <p:ext uri="{BB962C8B-B14F-4D97-AF65-F5344CB8AC3E}">
        <p14:creationId xmlns:p14="http://schemas.microsoft.com/office/powerpoint/2010/main" val="715733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0" y="762000"/>
            <a:ext cx="3657600" cy="3886200"/>
          </a:xfrm>
        </p:spPr>
        <p:txBody>
          <a:bodyPr>
            <a:normAutofit fontScale="85000" lnSpcReduction="10000"/>
          </a:bodyPr>
          <a:lstStyle/>
          <a:p>
            <a:pPr marL="109728" indent="0" algn="ctr">
              <a:buNone/>
            </a:pPr>
            <a:r>
              <a:rPr lang="nb-NO" sz="2600" i="1"/>
              <a:t>På samme måte skal altså mennene elske sine koner som sin egen kropp. ... Derfor skal mannen forlate far og mor og holde fast ved sin kvinne, og de to skal være én kropp. </a:t>
            </a:r>
          </a:p>
          <a:p>
            <a:pPr marL="109728" indent="0" algn="ctr">
              <a:buNone/>
            </a:pPr>
            <a:r>
              <a:rPr lang="nb-NO" sz="2600" b="1" i="1"/>
              <a:t>Dette er et stort mysterium; jeg tenker på Kristus og kirken.</a:t>
            </a:r>
          </a:p>
          <a:p>
            <a:pPr marL="109728" indent="0" algn="r">
              <a:buNone/>
            </a:pPr>
            <a:r>
              <a:rPr lang="nb-NO" sz="2400"/>
              <a:t>Efeserne 5.28-33</a:t>
            </a:r>
          </a:p>
          <a:p>
            <a:pPr marL="109728" indent="0" algn="r">
              <a:buNone/>
            </a:pPr>
            <a:endParaRPr lang="nb-NO" sz="2400"/>
          </a:p>
        </p:txBody>
      </p:sp>
      <p:pic>
        <p:nvPicPr>
          <p:cNvPr id="5" name="Bilde 4" descr="Et bilde som inneholder person, innendørs, liturgiske klær, alter&#10;&#10;Automatisk generert beskrivelse">
            <a:extLst>
              <a:ext uri="{FF2B5EF4-FFF2-40B4-BE49-F238E27FC236}">
                <a16:creationId xmlns:a16="http://schemas.microsoft.com/office/drawing/2014/main" id="{6606CEFD-3FEF-4C6F-A3E0-489C9D06C7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922" y="609601"/>
            <a:ext cx="4812982" cy="3208654"/>
          </a:xfrm>
          <a:prstGeom prst="rect">
            <a:avLst/>
          </a:prstGeom>
        </p:spPr>
      </p:pic>
      <p:sp>
        <p:nvSpPr>
          <p:cNvPr id="6" name="TekstSylinder 5">
            <a:extLst>
              <a:ext uri="{FF2B5EF4-FFF2-40B4-BE49-F238E27FC236}">
                <a16:creationId xmlns:a16="http://schemas.microsoft.com/office/drawing/2014/main" id="{7C6B276C-7A8D-492E-9273-1E1CB3986141}"/>
              </a:ext>
            </a:extLst>
          </p:cNvPr>
          <p:cNvSpPr txBox="1"/>
          <p:nvPr/>
        </p:nvSpPr>
        <p:spPr>
          <a:xfrm>
            <a:off x="1066800" y="4800600"/>
            <a:ext cx="7750679" cy="1077218"/>
          </a:xfrm>
          <a:prstGeom prst="rect">
            <a:avLst/>
          </a:prstGeom>
          <a:noFill/>
        </p:spPr>
        <p:txBody>
          <a:bodyPr wrap="square" rtlCol="0">
            <a:spAutoFit/>
          </a:bodyPr>
          <a:lstStyle/>
          <a:p>
            <a:pPr marL="457200" indent="-457200">
              <a:buFont typeface="Arial" panose="020B0604020202020204" pitchFamily="34" charset="0"/>
              <a:buChar char="•"/>
            </a:pPr>
            <a:r>
              <a:rPr lang="nb-NO" sz="3200"/>
              <a:t>Prototypen for alle sakramenter.</a:t>
            </a:r>
          </a:p>
          <a:p>
            <a:pPr marL="457200" indent="-457200">
              <a:buFont typeface="Arial" panose="020B0604020202020204" pitchFamily="34" charset="0"/>
              <a:buChar char="•"/>
            </a:pPr>
            <a:r>
              <a:rPr lang="nb-NO" sz="3200"/>
              <a:t>Et midlertidig bilde.</a:t>
            </a:r>
          </a:p>
        </p:txBody>
      </p:sp>
    </p:spTree>
    <p:extLst>
      <p:ext uri="{BB962C8B-B14F-4D97-AF65-F5344CB8AC3E}">
        <p14:creationId xmlns:p14="http://schemas.microsoft.com/office/powerpoint/2010/main" val="4246957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2430</TotalTime>
  <Words>599</Words>
  <Application>Microsoft Office PowerPoint</Application>
  <PresentationFormat>Skjermfremvisning (4:3)</PresentationFormat>
  <Paragraphs>93</Paragraphs>
  <Slides>19</Slides>
  <Notes>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19</vt:i4>
      </vt:variant>
    </vt:vector>
  </HeadingPairs>
  <TitlesOfParts>
    <vt:vector size="26" baseType="lpstr">
      <vt:lpstr>Arial</vt:lpstr>
      <vt:lpstr>Calibri</vt:lpstr>
      <vt:lpstr>Lucida Sans Unicode</vt:lpstr>
      <vt:lpstr>Verdana</vt:lpstr>
      <vt:lpstr>Wingdings 2</vt:lpstr>
      <vt:lpstr>Wingdings 3</vt:lpstr>
      <vt:lpstr>Concourse</vt:lpstr>
      <vt:lpstr>Kroppens  Teologi</vt:lpstr>
      <vt:lpstr>Kroppens teologi</vt:lpstr>
      <vt:lpstr>Hvorfor skapte Gud mennesker?</vt:lpstr>
      <vt:lpstr>Hvorfor skapte Gud mennesker?</vt:lpstr>
      <vt:lpstr>Sakrament</vt:lpstr>
      <vt:lpstr>Jordisk bilde       evig virkelighet</vt:lpstr>
      <vt:lpstr>Jordisk bilde       evig virkelighet</vt:lpstr>
      <vt:lpstr>PowerPoint-presentasjon</vt:lpstr>
      <vt:lpstr>PowerPoint-presentasjon</vt:lpstr>
      <vt:lpstr>Jordisk bilde       evig virkelighet</vt:lpstr>
      <vt:lpstr>1. Komplementær</vt:lpstr>
      <vt:lpstr>2. Total gave</vt:lpstr>
      <vt:lpstr>3. Fruktbar</vt:lpstr>
      <vt:lpstr>Sex har en betydning.</vt:lpstr>
      <vt:lpstr>Et “ja” betyr et “nei”</vt:lpstr>
      <vt:lpstr>Sex er et språk</vt:lpstr>
      <vt:lpstr>Adam og Eva</vt:lpstr>
      <vt:lpstr>Objektivisering</vt:lpstr>
      <vt:lpstr>Er Kirken imot sex?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Kroppens Evangelium</dc:title>
  <dc:creator>Erik</dc:creator>
  <cp:lastModifiedBy>Britt-Ellen Skregelid Birkeland</cp:lastModifiedBy>
  <cp:revision>478</cp:revision>
  <cp:lastPrinted>2014-10-03T15:18:03Z</cp:lastPrinted>
  <dcterms:created xsi:type="dcterms:W3CDTF">2006-08-16T00:00:00Z</dcterms:created>
  <dcterms:modified xsi:type="dcterms:W3CDTF">2023-04-17T12:15:42Z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98e6aa-f38b-493c-8d03-f8fd77103338_Enabled">
    <vt:lpwstr>true</vt:lpwstr>
  </property>
  <property fmtid="{D5CDD505-2E9C-101B-9397-08002B2CF9AE}" pid="3" name="MSIP_Label_ea98e6aa-f38b-493c-8d03-f8fd77103338_SetDate">
    <vt:lpwstr>2022-01-30T16:22:46Z</vt:lpwstr>
  </property>
  <property fmtid="{D5CDD505-2E9C-101B-9397-08002B2CF9AE}" pid="4" name="MSIP_Label_ea98e6aa-f38b-493c-8d03-f8fd77103338_Method">
    <vt:lpwstr>Privileged</vt:lpwstr>
  </property>
  <property fmtid="{D5CDD505-2E9C-101B-9397-08002B2CF9AE}" pid="5" name="MSIP_Label_ea98e6aa-f38b-493c-8d03-f8fd77103338_Name">
    <vt:lpwstr>ea98e6aa-f38b-493c-8d03-f8fd77103338</vt:lpwstr>
  </property>
  <property fmtid="{D5CDD505-2E9C-101B-9397-08002B2CF9AE}" pid="6" name="MSIP_Label_ea98e6aa-f38b-493c-8d03-f8fd77103338_SiteId">
    <vt:lpwstr>25a470a6-f991-4bb7-8e1f-964b7d699066</vt:lpwstr>
  </property>
  <property fmtid="{D5CDD505-2E9C-101B-9397-08002B2CF9AE}" pid="7" name="MSIP_Label_ea98e6aa-f38b-493c-8d03-f8fd77103338_ActionId">
    <vt:lpwstr>6ec6b26f-8f5e-4b46-b963-f3abc3db524f</vt:lpwstr>
  </property>
  <property fmtid="{D5CDD505-2E9C-101B-9397-08002B2CF9AE}" pid="8" name="MSIP_Label_ea98e6aa-f38b-493c-8d03-f8fd77103338_ContentBits">
    <vt:lpwstr>0</vt:lpwstr>
  </property>
</Properties>
</file>