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b="0" i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Repetisjon om hva vitenskap 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b="0" i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Bilde: unsplash.com: National Cancer Institute. Bildet viser kreftceller. Cellekjerner har blå farge.</a:t>
            </a:r>
            <a:endParaRPr i="1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I biologi er evolusjon hvordan livet utvikler seg på jorda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Mikro betyr liten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Mikroevolusjon er at de individene som er best tilpasset miljøet overlever – og når de får avkom ilag kan de ha litt endra gener. Denne delen av evolusjonsteorien er direkte basert på observasjoner. Vi ser at unger i en gruppe individer av en art kan bli så forskjellige til slutt at de betegnes som egne arter. Vi skal snart utforske de fugleartene på bildet.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Makro betyr stor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Makroevolusjon er den delen av evolusjonsteorien som forklarer livets historie – at mikroevolusjon over lang tid gir nye former for liv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Den skiller seg fra mikroevolusjon ved at den forklarer historiske hendelser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Mange biologer er sikre på at det er en god forklaring, noen mener makroevolusjon ikke forklarer det vi vet om livets historie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I dag skal vi først se på hva mikroevolusjon er - vi kommer tilbake til makroevolusjon</a:t>
            </a: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/>
              <a:t>- Darwin fant mange ulike typer spurv som lignet på hverandre på Gálapagosøyene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Blant annet disse fire – som mange år senere ble kalt Darwins finker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Selv om de ikke er finker, men spurver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Andre naturvitere undersøkte disse fuglene Darwin tok med seg tilbake til England og kom til at de måtte være i slekt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Tenk – par – del: Hvorfor tror dere de tenkte det?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Ligner de?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Hva er forskjellen?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Hvorfor tror dere at de er de forskjellige?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Her får dere et hint (bilde til høyre)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Hovedpunkt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En markert forskjell er at de har nebb tilpasset ulik føde</a:t>
            </a:r>
            <a:endParaRPr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Og ulik kroppsstørrelse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Det vi ser her forklares godt med evolusjon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Det er et klart eksempel på artsdannelse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Selv om mange av spurveartene kan få unger ilag – da kan vi si at de tilhører samme art - og vi snakker altså om et eksempel på mikroevolusjon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n-NO"/>
              <a:t>La oss se på hvordan forskjellene kan oppstå</a:t>
            </a: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n-NO"/>
              <a:t>Evolusjon – en kamp for tilværelsen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680146" y="6436159"/>
            <a:ext cx="3087778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n-N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Johannes Sæleset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 descr="Creative Commons Licen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5230" y="638803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6997" b="-169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nn-NO" sz="5400"/>
              <a:t>Læringsmål evolusjon</a:t>
            </a:r>
            <a:endParaRPr sz="5400"/>
          </a:p>
        </p:txBody>
      </p:sp>
      <p:sp>
        <p:nvSpPr>
          <p:cNvPr id="100" name="Google Shape;100;p1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n-NO" sz="2200"/>
              <a:t>Elevene skal kunne beskrive evolusjonsteorien og bruke denne til å forklare utvikling av biologisk mangfold.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n-NO" sz="2200"/>
              <a:t>Elevene skal kunne undersøke evidens for å klargjøre om evolusjon har begrensninger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l="9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/>
              <a:t>Hva er vitenskap?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330188" y="1844842"/>
            <a:ext cx="5895979" cy="464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n-NO" sz="2400"/>
              <a:t>Vitenskap er gode metoder for å skaffe seg mest mulig sikker kunnskap om noe. Som regel bruker man </a:t>
            </a:r>
            <a:r>
              <a:rPr lang="nn-NO" sz="2400" b="1"/>
              <a:t>observasjoner, målinger, tester og eksperimenter</a:t>
            </a:r>
            <a:r>
              <a:rPr lang="nn-NO" sz="2400"/>
              <a:t> for å finne ut av ting. Når man skal forklare årsaker og sammenhenger tolker man observasjoner og lager </a:t>
            </a:r>
            <a:r>
              <a:rPr lang="nn-NO" sz="2400" b="1"/>
              <a:t>teorier</a:t>
            </a:r>
            <a:r>
              <a:rPr lang="nn-NO" sz="2400"/>
              <a:t>. En teori eller forklaring blir ofte stående til det kommer nye fakta eller bedre forklaringer. Det er ganske vanlig at forskere er uenige om hvor god en teori er.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l="7358" r="569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/>
              <a:t>Charles Darwin (1809-1882)</a:t>
            </a:r>
            <a:endParaRPr/>
          </a:p>
        </p:txBody>
      </p:sp>
      <p:pic>
        <p:nvPicPr>
          <p:cNvPr id="118" name="Google Shape;118;p16" descr="Et bilde som inneholder vann, himmel, vannfartøy, transport&#10;&#10;Automatisk generer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831"/>
          <a:stretch/>
        </p:blipFill>
        <p:spPr>
          <a:xfrm>
            <a:off x="4934857" y="1835831"/>
            <a:ext cx="441597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1825" y="1835831"/>
            <a:ext cx="33858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38200" y="1825625"/>
            <a:ext cx="39761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n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Reiste verden rundt med «HMS Beagle»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n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Lurte på hvordan naturen fungerer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n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 ut boken </a:t>
            </a:r>
            <a:r>
              <a:rPr lang="nn-NO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n-NO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rtenes opprinnelse </a:t>
            </a:r>
            <a:r>
              <a:rPr lang="nn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1859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n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mer kan dere om Darwin?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38200" y="-105937"/>
            <a:ext cx="48698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/>
              <a:t>Mikroevolusjon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38200" y="85580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/>
              <a:t>Endring av genetisk sammensetning i en populasjon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2"/>
          </p:nvPr>
        </p:nvSpPr>
        <p:spPr>
          <a:xfrm>
            <a:off x="6019800" y="983411"/>
            <a:ext cx="5569528" cy="422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/>
              <a:t>Utvikling av nye typer organismer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244936" y="-105504"/>
            <a:ext cx="48698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Makroevolusjon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7" descr="Et bilde som inneholder tekst, skrivesaker, penn, brevhode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672" y="2396521"/>
            <a:ext cx="4578927" cy="345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4351" y="1474595"/>
            <a:ext cx="3449000" cy="501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6598407" y="6480181"/>
            <a:ext cx="5595025" cy="37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open university, BBC, Knut Høihjelle, NDLA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/>
              <a:t>Finkene på Gálapagos</a:t>
            </a:r>
            <a:endParaRPr/>
          </a:p>
        </p:txBody>
      </p:sp>
      <p:pic>
        <p:nvPicPr>
          <p:cNvPr id="139" name="Google Shape;139;p18" descr="Et bilde som inneholder tekst, skrivesaker, penn, brevhode&#10;&#10;Automatisk generer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338" y="1825625"/>
            <a:ext cx="5272062" cy="39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7834726" y="5754071"/>
            <a:ext cx="42110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Jackie malvin – wikimedia commons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4332" y="1825625"/>
            <a:ext cx="5757334" cy="39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5884333" y="3212071"/>
            <a:ext cx="37676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9381067" y="2636337"/>
            <a:ext cx="37676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10066866" y="3275111"/>
            <a:ext cx="37676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381067" y="5261005"/>
            <a:ext cx="37676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/>
              <a:t>Finkene – et eksempel på evolusjon</a:t>
            </a: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389021" y="1975976"/>
            <a:ext cx="594761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/>
              <a:t>Spurvene lignet en type spurv som fantes på fastlandet i Sør-Amerika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/>
              <a:t>Noen havnet sannsynligvis på Gálapagos etter en storm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/>
              <a:t>Noen av øyene hadde rikelig med nøtter og hard frukt, noen hadde mye planter med myke frø, og andre hadde mer insekter som gjemte seg i sprekker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4" name="Google Shape;154;p19" descr="Et bilde som inneholder kart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3092" y="1322715"/>
            <a:ext cx="5289887" cy="528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Evolusjon – en kamp for tilværelsen</vt:lpstr>
      <vt:lpstr>Læringsmål evolusjon</vt:lpstr>
      <vt:lpstr>Hva er vitenskap?</vt:lpstr>
      <vt:lpstr>Charles Darwin (1809-1882)</vt:lpstr>
      <vt:lpstr>Mikroevolusjon</vt:lpstr>
      <vt:lpstr>Finkene på Gálapagos</vt:lpstr>
      <vt:lpstr>Finkene – et eksempel på evolusjon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Evolusjon – en kamp for tilværelsen</dc:title>
  <dc:creator>Johannes Sæleset</dc:creator>
  <cp:lastModifiedBy>Britt-Ellen Skregelid Birkeland</cp:lastModifiedBy>
  <cp:revision>1</cp:revision>
  <dcterms:modified xsi:type="dcterms:W3CDTF">2023-11-29T12:54:53Z</dcterms:modified>
</cp:coreProperties>
</file>