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70" r:id="rId4"/>
    <p:sldId id="267" r:id="rId5"/>
    <p:sldId id="272" r:id="rId6"/>
    <p:sldId id="273" r:id="rId7"/>
    <p:sldId id="264" r:id="rId8"/>
    <p:sldId id="276" r:id="rId9"/>
    <p:sldId id="269" r:id="rId10"/>
    <p:sldId id="268" r:id="rId11"/>
    <p:sldId id="277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0D31C1-C896-4F23-AF3D-A826BB2D3DB8}" v="288" dt="2022-04-27T19:40:25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258" autoAdjust="0"/>
  </p:normalViewPr>
  <p:slideViewPr>
    <p:cSldViewPr snapToGrid="0">
      <p:cViewPr varScale="1">
        <p:scale>
          <a:sx n="39" d="100"/>
          <a:sy n="39" d="100"/>
        </p:scale>
        <p:origin x="1684" y="5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es Sæleset" userId="3f7023dc-cf6c-4a8e-8755-cb9e9162eba6" providerId="ADAL" clId="{FF87E97E-AB39-43C2-B9F5-2FBD8C117AD0}"/>
    <pc:docChg chg="undo redo custSel addSld delSld modSld modMainMaster">
      <pc:chgData name="Johannes Sæleset" userId="3f7023dc-cf6c-4a8e-8755-cb9e9162eba6" providerId="ADAL" clId="{FF87E97E-AB39-43C2-B9F5-2FBD8C117AD0}" dt="2022-02-11T11:58:27.301" v="5406" actId="47"/>
      <pc:docMkLst>
        <pc:docMk/>
      </pc:docMkLst>
      <pc:sldChg chg="modSp new mod setBg">
        <pc:chgData name="Johannes Sæleset" userId="3f7023dc-cf6c-4a8e-8755-cb9e9162eba6" providerId="ADAL" clId="{FF87E97E-AB39-43C2-B9F5-2FBD8C117AD0}" dt="2022-01-25T23:14:20.713" v="5002"/>
        <pc:sldMkLst>
          <pc:docMk/>
          <pc:sldMk cId="2319752820" sldId="256"/>
        </pc:sldMkLst>
        <pc:spChg chg="mod">
          <ac:chgData name="Johannes Sæleset" userId="3f7023dc-cf6c-4a8e-8755-cb9e9162eba6" providerId="ADAL" clId="{FF87E97E-AB39-43C2-B9F5-2FBD8C117AD0}" dt="2022-01-25T23:14:20.713" v="5002"/>
          <ac:spMkLst>
            <pc:docMk/>
            <pc:sldMk cId="2319752820" sldId="256"/>
            <ac:spMk id="2" creationId="{BB1C15D7-9137-4609-8F44-763F7095F2B6}"/>
          </ac:spMkLst>
        </pc:spChg>
        <pc:spChg chg="mod">
          <ac:chgData name="Johannes Sæleset" userId="3f7023dc-cf6c-4a8e-8755-cb9e9162eba6" providerId="ADAL" clId="{FF87E97E-AB39-43C2-B9F5-2FBD8C117AD0}" dt="2022-01-25T23:14:20.713" v="5002"/>
          <ac:spMkLst>
            <pc:docMk/>
            <pc:sldMk cId="2319752820" sldId="256"/>
            <ac:spMk id="3" creationId="{58854AE5-3AA9-40BA-934F-82A738F36899}"/>
          </ac:spMkLst>
        </pc:spChg>
      </pc:sldChg>
      <pc:sldChg chg="modSp new del mod">
        <pc:chgData name="Johannes Sæleset" userId="3f7023dc-cf6c-4a8e-8755-cb9e9162eba6" providerId="ADAL" clId="{FF87E97E-AB39-43C2-B9F5-2FBD8C117AD0}" dt="2022-02-11T11:58:27.301" v="5406" actId="47"/>
        <pc:sldMkLst>
          <pc:docMk/>
          <pc:sldMk cId="3363995158" sldId="257"/>
        </pc:sldMkLst>
        <pc:spChg chg="mod">
          <ac:chgData name="Johannes Sæleset" userId="3f7023dc-cf6c-4a8e-8755-cb9e9162eba6" providerId="ADAL" clId="{FF87E97E-AB39-43C2-B9F5-2FBD8C117AD0}" dt="2022-01-25T23:14:20.713" v="5002"/>
          <ac:spMkLst>
            <pc:docMk/>
            <pc:sldMk cId="3363995158" sldId="257"/>
            <ac:spMk id="2" creationId="{DDC65A06-2D80-4219-9AD1-0888DBC9487A}"/>
          </ac:spMkLst>
        </pc:spChg>
        <pc:spChg chg="mod">
          <ac:chgData name="Johannes Sæleset" userId="3f7023dc-cf6c-4a8e-8755-cb9e9162eba6" providerId="ADAL" clId="{FF87E97E-AB39-43C2-B9F5-2FBD8C117AD0}" dt="2022-01-25T23:14:20.713" v="5002"/>
          <ac:spMkLst>
            <pc:docMk/>
            <pc:sldMk cId="3363995158" sldId="257"/>
            <ac:spMk id="3" creationId="{FA3B05DE-B4A8-4F8D-91C7-342DC3B533C9}"/>
          </ac:spMkLst>
        </pc:spChg>
      </pc:sldChg>
      <pc:sldChg chg="addSp delSp modSp new mod">
        <pc:chgData name="Johannes Sæleset" userId="3f7023dc-cf6c-4a8e-8755-cb9e9162eba6" providerId="ADAL" clId="{FF87E97E-AB39-43C2-B9F5-2FBD8C117AD0}" dt="2022-02-11T11:58:18.988" v="5405" actId="20577"/>
        <pc:sldMkLst>
          <pc:docMk/>
          <pc:sldMk cId="3336930562" sldId="258"/>
        </pc:sldMkLst>
        <pc:spChg chg="mod">
          <ac:chgData name="Johannes Sæleset" userId="3f7023dc-cf6c-4a8e-8755-cb9e9162eba6" providerId="ADAL" clId="{FF87E97E-AB39-43C2-B9F5-2FBD8C117AD0}" dt="2022-01-25T23:14:20.713" v="5002"/>
          <ac:spMkLst>
            <pc:docMk/>
            <pc:sldMk cId="3336930562" sldId="258"/>
            <ac:spMk id="2" creationId="{AC65F1F3-88E6-47F2-AE43-C0AEC2BDDA5C}"/>
          </ac:spMkLst>
        </pc:spChg>
        <pc:spChg chg="del">
          <ac:chgData name="Johannes Sæleset" userId="3f7023dc-cf6c-4a8e-8755-cb9e9162eba6" providerId="ADAL" clId="{FF87E97E-AB39-43C2-B9F5-2FBD8C117AD0}" dt="2022-01-04T10:25:42.866" v="216" actId="931"/>
          <ac:spMkLst>
            <pc:docMk/>
            <pc:sldMk cId="3336930562" sldId="258"/>
            <ac:spMk id="3" creationId="{169DD14E-D211-4A63-8008-5F93F86BC798}"/>
          </ac:spMkLst>
        </pc:spChg>
        <pc:spChg chg="add mod">
          <ac:chgData name="Johannes Sæleset" userId="3f7023dc-cf6c-4a8e-8755-cb9e9162eba6" providerId="ADAL" clId="{FF87E97E-AB39-43C2-B9F5-2FBD8C117AD0}" dt="2022-02-11T11:58:18.988" v="5405" actId="20577"/>
          <ac:spMkLst>
            <pc:docMk/>
            <pc:sldMk cId="3336930562" sldId="258"/>
            <ac:spMk id="7" creationId="{5CDCB86C-6DB6-4D7B-8A54-7F590F3934C6}"/>
          </ac:spMkLst>
        </pc:spChg>
        <pc:picChg chg="add mod modCrop">
          <ac:chgData name="Johannes Sæleset" userId="3f7023dc-cf6c-4a8e-8755-cb9e9162eba6" providerId="ADAL" clId="{FF87E97E-AB39-43C2-B9F5-2FBD8C117AD0}" dt="2022-01-25T23:14:20.713" v="5002"/>
          <ac:picMkLst>
            <pc:docMk/>
            <pc:sldMk cId="3336930562" sldId="258"/>
            <ac:picMk id="5" creationId="{2CA098ED-59A9-4E2A-82F8-F71A3CD5DE0C}"/>
          </ac:picMkLst>
        </pc:picChg>
        <pc:picChg chg="add mod">
          <ac:chgData name="Johannes Sæleset" userId="3f7023dc-cf6c-4a8e-8755-cb9e9162eba6" providerId="ADAL" clId="{FF87E97E-AB39-43C2-B9F5-2FBD8C117AD0}" dt="2022-01-04T10:27:10.099" v="226" actId="1076"/>
          <ac:picMkLst>
            <pc:docMk/>
            <pc:sldMk cId="3336930562" sldId="258"/>
            <ac:picMk id="6" creationId="{B56C6AF9-8751-413E-948C-DE232DD1B2CB}"/>
          </ac:picMkLst>
        </pc:picChg>
      </pc:sldChg>
      <pc:sldChg chg="addSp delSp modSp new mod modAnim modNotesTx">
        <pc:chgData name="Johannes Sæleset" userId="3f7023dc-cf6c-4a8e-8755-cb9e9162eba6" providerId="ADAL" clId="{FF87E97E-AB39-43C2-B9F5-2FBD8C117AD0}" dt="2022-01-25T23:14:20.713" v="5002"/>
        <pc:sldMkLst>
          <pc:docMk/>
          <pc:sldMk cId="2626981365" sldId="259"/>
        </pc:sldMkLst>
        <pc:spChg chg="mod">
          <ac:chgData name="Johannes Sæleset" userId="3f7023dc-cf6c-4a8e-8755-cb9e9162eba6" providerId="ADAL" clId="{FF87E97E-AB39-43C2-B9F5-2FBD8C117AD0}" dt="2022-01-25T23:14:20.713" v="5002"/>
          <ac:spMkLst>
            <pc:docMk/>
            <pc:sldMk cId="2626981365" sldId="259"/>
            <ac:spMk id="2" creationId="{C62BE88F-D8FF-4985-81D9-CD1BF9B5AB1D}"/>
          </ac:spMkLst>
        </pc:spChg>
        <pc:spChg chg="del mod">
          <ac:chgData name="Johannes Sæleset" userId="3f7023dc-cf6c-4a8e-8755-cb9e9162eba6" providerId="ADAL" clId="{FF87E97E-AB39-43C2-B9F5-2FBD8C117AD0}" dt="2022-01-04T10:55:31.405" v="468" actId="931"/>
          <ac:spMkLst>
            <pc:docMk/>
            <pc:sldMk cId="2626981365" sldId="259"/>
            <ac:spMk id="3" creationId="{F944C4BA-FA19-4B98-98D8-180E3EBA4F23}"/>
          </ac:spMkLst>
        </pc:spChg>
        <pc:spChg chg="mod">
          <ac:chgData name="Johannes Sæleset" userId="3f7023dc-cf6c-4a8e-8755-cb9e9162eba6" providerId="ADAL" clId="{FF87E97E-AB39-43C2-B9F5-2FBD8C117AD0}" dt="2022-01-25T23:14:20.713" v="5002"/>
          <ac:spMkLst>
            <pc:docMk/>
            <pc:sldMk cId="2626981365" sldId="259"/>
            <ac:spMk id="4" creationId="{48CE7B06-AEF5-4A3C-8E53-834F82A67CFE}"/>
          </ac:spMkLst>
        </pc:spChg>
        <pc:spChg chg="add mod">
          <ac:chgData name="Johannes Sæleset" userId="3f7023dc-cf6c-4a8e-8755-cb9e9162eba6" providerId="ADAL" clId="{FF87E97E-AB39-43C2-B9F5-2FBD8C117AD0}" dt="2022-01-04T11:20:33.071" v="1278" actId="1076"/>
          <ac:spMkLst>
            <pc:docMk/>
            <pc:sldMk cId="2626981365" sldId="259"/>
            <ac:spMk id="5" creationId="{8C5B1E8C-E36C-4E47-8E54-2B82EBB14889}"/>
          </ac:spMkLst>
        </pc:spChg>
        <pc:spChg chg="add mod">
          <ac:chgData name="Johannes Sæleset" userId="3f7023dc-cf6c-4a8e-8755-cb9e9162eba6" providerId="ADAL" clId="{FF87E97E-AB39-43C2-B9F5-2FBD8C117AD0}" dt="2022-01-04T10:59:52.707" v="562" actId="14100"/>
          <ac:spMkLst>
            <pc:docMk/>
            <pc:sldMk cId="2626981365" sldId="259"/>
            <ac:spMk id="9" creationId="{BF394735-2EB1-47C9-82E5-8EFAA41ACBFC}"/>
          </ac:spMkLst>
        </pc:spChg>
        <pc:spChg chg="add mod">
          <ac:chgData name="Johannes Sæleset" userId="3f7023dc-cf6c-4a8e-8755-cb9e9162eba6" providerId="ADAL" clId="{FF87E97E-AB39-43C2-B9F5-2FBD8C117AD0}" dt="2022-01-04T11:00:21.748" v="568" actId="20577"/>
          <ac:spMkLst>
            <pc:docMk/>
            <pc:sldMk cId="2626981365" sldId="259"/>
            <ac:spMk id="10" creationId="{65563DCA-EDEE-47F8-8C17-FCB75A7DFB9E}"/>
          </ac:spMkLst>
        </pc:spChg>
        <pc:spChg chg="add mod">
          <ac:chgData name="Johannes Sæleset" userId="3f7023dc-cf6c-4a8e-8755-cb9e9162eba6" providerId="ADAL" clId="{FF87E97E-AB39-43C2-B9F5-2FBD8C117AD0}" dt="2022-01-04T11:00:30.893" v="572" actId="6549"/>
          <ac:spMkLst>
            <pc:docMk/>
            <pc:sldMk cId="2626981365" sldId="259"/>
            <ac:spMk id="11" creationId="{A8A850D7-6BED-46FC-976D-0070996D8BAA}"/>
          </ac:spMkLst>
        </pc:spChg>
        <pc:spChg chg="add mod">
          <ac:chgData name="Johannes Sæleset" userId="3f7023dc-cf6c-4a8e-8755-cb9e9162eba6" providerId="ADAL" clId="{FF87E97E-AB39-43C2-B9F5-2FBD8C117AD0}" dt="2022-01-04T11:00:47.907" v="578" actId="20577"/>
          <ac:spMkLst>
            <pc:docMk/>
            <pc:sldMk cId="2626981365" sldId="259"/>
            <ac:spMk id="12" creationId="{70A609A5-4C26-41B4-87D4-2B634C1F3DCD}"/>
          </ac:spMkLst>
        </pc:spChg>
        <pc:spChg chg="add del mod">
          <ac:chgData name="Johannes Sæleset" userId="3f7023dc-cf6c-4a8e-8755-cb9e9162eba6" providerId="ADAL" clId="{FF87E97E-AB39-43C2-B9F5-2FBD8C117AD0}" dt="2022-01-04T11:12:25.601" v="1020"/>
          <ac:spMkLst>
            <pc:docMk/>
            <pc:sldMk cId="2626981365" sldId="259"/>
            <ac:spMk id="13" creationId="{C9B81D2C-4C48-435A-BA31-BCE01B735C38}"/>
          </ac:spMkLst>
        </pc:spChg>
        <pc:spChg chg="add del mod">
          <ac:chgData name="Johannes Sæleset" userId="3f7023dc-cf6c-4a8e-8755-cb9e9162eba6" providerId="ADAL" clId="{FF87E97E-AB39-43C2-B9F5-2FBD8C117AD0}" dt="2022-01-04T11:12:25.433" v="1019"/>
          <ac:spMkLst>
            <pc:docMk/>
            <pc:sldMk cId="2626981365" sldId="259"/>
            <ac:spMk id="14" creationId="{D2A61E3C-5ED1-4B95-AB3B-B2CCFA7FC406}"/>
          </ac:spMkLst>
        </pc:spChg>
        <pc:spChg chg="add del mod">
          <ac:chgData name="Johannes Sæleset" userId="3f7023dc-cf6c-4a8e-8755-cb9e9162eba6" providerId="ADAL" clId="{FF87E97E-AB39-43C2-B9F5-2FBD8C117AD0}" dt="2022-01-04T11:12:33.059" v="1025"/>
          <ac:spMkLst>
            <pc:docMk/>
            <pc:sldMk cId="2626981365" sldId="259"/>
            <ac:spMk id="15" creationId="{BA7D465A-44DD-4AA9-B100-36737EDB4C7F}"/>
          </ac:spMkLst>
        </pc:spChg>
        <pc:picChg chg="add mod">
          <ac:chgData name="Johannes Sæleset" userId="3f7023dc-cf6c-4a8e-8755-cb9e9162eba6" providerId="ADAL" clId="{FF87E97E-AB39-43C2-B9F5-2FBD8C117AD0}" dt="2022-01-04T10:56:31.053" v="491" actId="1076"/>
          <ac:picMkLst>
            <pc:docMk/>
            <pc:sldMk cId="2626981365" sldId="259"/>
            <ac:picMk id="7" creationId="{E9010F94-2A8D-4E65-95D5-DCF544AB6335}"/>
          </ac:picMkLst>
        </pc:picChg>
        <pc:picChg chg="add mod">
          <ac:chgData name="Johannes Sæleset" userId="3f7023dc-cf6c-4a8e-8755-cb9e9162eba6" providerId="ADAL" clId="{FF87E97E-AB39-43C2-B9F5-2FBD8C117AD0}" dt="2022-01-04T11:00:37.247" v="575" actId="1076"/>
          <ac:picMkLst>
            <pc:docMk/>
            <pc:sldMk cId="2626981365" sldId="259"/>
            <ac:picMk id="8" creationId="{3B8311F6-6900-485C-9CA2-968B8676507E}"/>
          </ac:picMkLst>
        </pc:picChg>
      </pc:sldChg>
      <pc:sldChg chg="addSp modSp new mod modNotesTx">
        <pc:chgData name="Johannes Sæleset" userId="3f7023dc-cf6c-4a8e-8755-cb9e9162eba6" providerId="ADAL" clId="{FF87E97E-AB39-43C2-B9F5-2FBD8C117AD0}" dt="2022-01-25T23:14:20.713" v="5002"/>
        <pc:sldMkLst>
          <pc:docMk/>
          <pc:sldMk cId="2971434094" sldId="260"/>
        </pc:sldMkLst>
        <pc:spChg chg="mod">
          <ac:chgData name="Johannes Sæleset" userId="3f7023dc-cf6c-4a8e-8755-cb9e9162eba6" providerId="ADAL" clId="{FF87E97E-AB39-43C2-B9F5-2FBD8C117AD0}" dt="2022-01-25T23:14:20.713" v="5002"/>
          <ac:spMkLst>
            <pc:docMk/>
            <pc:sldMk cId="2971434094" sldId="260"/>
            <ac:spMk id="2" creationId="{23EE2B62-F661-465B-9C46-CB334AD6B670}"/>
          </ac:spMkLst>
        </pc:spChg>
        <pc:spChg chg="mod">
          <ac:chgData name="Johannes Sæleset" userId="3f7023dc-cf6c-4a8e-8755-cb9e9162eba6" providerId="ADAL" clId="{FF87E97E-AB39-43C2-B9F5-2FBD8C117AD0}" dt="2022-01-21T10:41:35.833" v="3264" actId="20577"/>
          <ac:spMkLst>
            <pc:docMk/>
            <pc:sldMk cId="2971434094" sldId="260"/>
            <ac:spMk id="3" creationId="{BD89D456-8C3B-451F-B165-60D016B53CC4}"/>
          </ac:spMkLst>
        </pc:spChg>
        <pc:picChg chg="add mod">
          <ac:chgData name="Johannes Sæleset" userId="3f7023dc-cf6c-4a8e-8755-cb9e9162eba6" providerId="ADAL" clId="{FF87E97E-AB39-43C2-B9F5-2FBD8C117AD0}" dt="2022-01-21T09:52:31.236" v="2859" actId="14100"/>
          <ac:picMkLst>
            <pc:docMk/>
            <pc:sldMk cId="2971434094" sldId="260"/>
            <ac:picMk id="5" creationId="{7F03CAF6-545D-4091-A85D-F944D9D86A81}"/>
          </ac:picMkLst>
        </pc:picChg>
      </pc:sldChg>
      <pc:sldChg chg="modSp new mod modNotesTx">
        <pc:chgData name="Johannes Sæleset" userId="3f7023dc-cf6c-4a8e-8755-cb9e9162eba6" providerId="ADAL" clId="{FF87E97E-AB39-43C2-B9F5-2FBD8C117AD0}" dt="2022-02-11T11:56:20.718" v="5336" actId="20577"/>
        <pc:sldMkLst>
          <pc:docMk/>
          <pc:sldMk cId="2827456662" sldId="261"/>
        </pc:sldMkLst>
        <pc:spChg chg="mod">
          <ac:chgData name="Johannes Sæleset" userId="3f7023dc-cf6c-4a8e-8755-cb9e9162eba6" providerId="ADAL" clId="{FF87E97E-AB39-43C2-B9F5-2FBD8C117AD0}" dt="2022-02-11T11:56:13.085" v="5316" actId="20577"/>
          <ac:spMkLst>
            <pc:docMk/>
            <pc:sldMk cId="2827456662" sldId="261"/>
            <ac:spMk id="2" creationId="{87200CF3-3A3E-471B-B1A0-1E1521AF455B}"/>
          </ac:spMkLst>
        </pc:spChg>
        <pc:spChg chg="mod">
          <ac:chgData name="Johannes Sæleset" userId="3f7023dc-cf6c-4a8e-8755-cb9e9162eba6" providerId="ADAL" clId="{FF87E97E-AB39-43C2-B9F5-2FBD8C117AD0}" dt="2022-01-25T21:56:37.823" v="3268" actId="20577"/>
          <ac:spMkLst>
            <pc:docMk/>
            <pc:sldMk cId="2827456662" sldId="261"/>
            <ac:spMk id="3" creationId="{52360E93-9910-4E2C-94AF-1602E99DEC9D}"/>
          </ac:spMkLst>
        </pc:spChg>
      </pc:sldChg>
      <pc:sldChg chg="modSp new mod">
        <pc:chgData name="Johannes Sæleset" userId="3f7023dc-cf6c-4a8e-8755-cb9e9162eba6" providerId="ADAL" clId="{FF87E97E-AB39-43C2-B9F5-2FBD8C117AD0}" dt="2022-01-25T23:14:20.713" v="5002"/>
        <pc:sldMkLst>
          <pc:docMk/>
          <pc:sldMk cId="1893785142" sldId="262"/>
        </pc:sldMkLst>
        <pc:spChg chg="mod">
          <ac:chgData name="Johannes Sæleset" userId="3f7023dc-cf6c-4a8e-8755-cb9e9162eba6" providerId="ADAL" clId="{FF87E97E-AB39-43C2-B9F5-2FBD8C117AD0}" dt="2022-01-25T23:14:20.713" v="5002"/>
          <ac:spMkLst>
            <pc:docMk/>
            <pc:sldMk cId="1893785142" sldId="262"/>
            <ac:spMk id="2" creationId="{94EE3C1B-08A0-47FB-8DE7-4AF41B148AA4}"/>
          </ac:spMkLst>
        </pc:spChg>
        <pc:spChg chg="mod">
          <ac:chgData name="Johannes Sæleset" userId="3f7023dc-cf6c-4a8e-8755-cb9e9162eba6" providerId="ADAL" clId="{FF87E97E-AB39-43C2-B9F5-2FBD8C117AD0}" dt="2022-01-25T23:14:20.713" v="5002"/>
          <ac:spMkLst>
            <pc:docMk/>
            <pc:sldMk cId="1893785142" sldId="262"/>
            <ac:spMk id="3" creationId="{61BE1DF1-89D2-4798-9371-4D83D162AC2D}"/>
          </ac:spMkLst>
        </pc:spChg>
      </pc:sldChg>
      <pc:sldChg chg="modSp new mod">
        <pc:chgData name="Johannes Sæleset" userId="3f7023dc-cf6c-4a8e-8755-cb9e9162eba6" providerId="ADAL" clId="{FF87E97E-AB39-43C2-B9F5-2FBD8C117AD0}" dt="2022-01-25T23:14:20.713" v="5002"/>
        <pc:sldMkLst>
          <pc:docMk/>
          <pc:sldMk cId="3295181012" sldId="263"/>
        </pc:sldMkLst>
        <pc:spChg chg="mod">
          <ac:chgData name="Johannes Sæleset" userId="3f7023dc-cf6c-4a8e-8755-cb9e9162eba6" providerId="ADAL" clId="{FF87E97E-AB39-43C2-B9F5-2FBD8C117AD0}" dt="2022-01-25T23:14:20.713" v="5002"/>
          <ac:spMkLst>
            <pc:docMk/>
            <pc:sldMk cId="3295181012" sldId="263"/>
            <ac:spMk id="2" creationId="{D632B12B-3F49-48A1-83CD-D061962777C6}"/>
          </ac:spMkLst>
        </pc:spChg>
        <pc:spChg chg="mod">
          <ac:chgData name="Johannes Sæleset" userId="3f7023dc-cf6c-4a8e-8755-cb9e9162eba6" providerId="ADAL" clId="{FF87E97E-AB39-43C2-B9F5-2FBD8C117AD0}" dt="2022-01-25T23:14:20.713" v="5002"/>
          <ac:spMkLst>
            <pc:docMk/>
            <pc:sldMk cId="3295181012" sldId="263"/>
            <ac:spMk id="3" creationId="{7938CEFF-6665-4610-89DA-F92C17576882}"/>
          </ac:spMkLst>
        </pc:spChg>
      </pc:sldChg>
      <pc:sldChg chg="addSp delSp modSp new mod modAnim modNotesTx">
        <pc:chgData name="Johannes Sæleset" userId="3f7023dc-cf6c-4a8e-8755-cb9e9162eba6" providerId="ADAL" clId="{FF87E97E-AB39-43C2-B9F5-2FBD8C117AD0}" dt="2022-02-11T11:51:35.154" v="5278" actId="20577"/>
        <pc:sldMkLst>
          <pc:docMk/>
          <pc:sldMk cId="3092414428" sldId="264"/>
        </pc:sldMkLst>
        <pc:spChg chg="mod">
          <ac:chgData name="Johannes Sæleset" userId="3f7023dc-cf6c-4a8e-8755-cb9e9162eba6" providerId="ADAL" clId="{FF87E97E-AB39-43C2-B9F5-2FBD8C117AD0}" dt="2022-01-25T23:14:20.713" v="5002"/>
          <ac:spMkLst>
            <pc:docMk/>
            <pc:sldMk cId="3092414428" sldId="264"/>
            <ac:spMk id="2" creationId="{92EBF4AF-CD42-4BAE-A482-7A1BFDF097E1}"/>
          </ac:spMkLst>
        </pc:spChg>
        <pc:spChg chg="del">
          <ac:chgData name="Johannes Sæleset" userId="3f7023dc-cf6c-4a8e-8755-cb9e9162eba6" providerId="ADAL" clId="{FF87E97E-AB39-43C2-B9F5-2FBD8C117AD0}" dt="2022-01-25T23:02:18.614" v="4202"/>
          <ac:spMkLst>
            <pc:docMk/>
            <pc:sldMk cId="3092414428" sldId="264"/>
            <ac:spMk id="3" creationId="{A9679103-DD95-4B3D-84A3-BD621E37A5F2}"/>
          </ac:spMkLst>
        </pc:spChg>
        <pc:spChg chg="add mod">
          <ac:chgData name="Johannes Sæleset" userId="3f7023dc-cf6c-4a8e-8755-cb9e9162eba6" providerId="ADAL" clId="{FF87E97E-AB39-43C2-B9F5-2FBD8C117AD0}" dt="2022-01-25T23:05:09.193" v="4217" actId="1076"/>
          <ac:spMkLst>
            <pc:docMk/>
            <pc:sldMk cId="3092414428" sldId="264"/>
            <ac:spMk id="5" creationId="{11F85BE9-6A21-49E1-A3A3-C90F582F0397}"/>
          </ac:spMkLst>
        </pc:spChg>
        <pc:picChg chg="add mod">
          <ac:chgData name="Johannes Sæleset" userId="3f7023dc-cf6c-4a8e-8755-cb9e9162eba6" providerId="ADAL" clId="{FF87E97E-AB39-43C2-B9F5-2FBD8C117AD0}" dt="2022-01-25T23:14:20.713" v="5002"/>
          <ac:picMkLst>
            <pc:docMk/>
            <pc:sldMk cId="3092414428" sldId="264"/>
            <ac:picMk id="4" creationId="{4CA54208-EFAE-46B1-B8DA-0E3BD1AC5694}"/>
          </ac:picMkLst>
        </pc:picChg>
      </pc:sldChg>
      <pc:sldChg chg="modSp new mod modAnim">
        <pc:chgData name="Johannes Sæleset" userId="3f7023dc-cf6c-4a8e-8755-cb9e9162eba6" providerId="ADAL" clId="{FF87E97E-AB39-43C2-B9F5-2FBD8C117AD0}" dt="2022-01-25T23:14:20.713" v="5002"/>
        <pc:sldMkLst>
          <pc:docMk/>
          <pc:sldMk cId="4179193866" sldId="265"/>
        </pc:sldMkLst>
        <pc:spChg chg="mod">
          <ac:chgData name="Johannes Sæleset" userId="3f7023dc-cf6c-4a8e-8755-cb9e9162eba6" providerId="ADAL" clId="{FF87E97E-AB39-43C2-B9F5-2FBD8C117AD0}" dt="2022-01-25T23:14:20.713" v="5002"/>
          <ac:spMkLst>
            <pc:docMk/>
            <pc:sldMk cId="4179193866" sldId="265"/>
            <ac:spMk id="2" creationId="{B7482B8A-70A7-405C-A242-1B2A99E29EEC}"/>
          </ac:spMkLst>
        </pc:spChg>
        <pc:spChg chg="mod">
          <ac:chgData name="Johannes Sæleset" userId="3f7023dc-cf6c-4a8e-8755-cb9e9162eba6" providerId="ADAL" clId="{FF87E97E-AB39-43C2-B9F5-2FBD8C117AD0}" dt="2022-01-25T23:14:20.713" v="5002"/>
          <ac:spMkLst>
            <pc:docMk/>
            <pc:sldMk cId="4179193866" sldId="265"/>
            <ac:spMk id="3" creationId="{C39FB189-E703-4694-95CF-EE1B83E86603}"/>
          </ac:spMkLst>
        </pc:spChg>
      </pc:sldChg>
      <pc:sldMasterChg chg="setBg modSldLayout">
        <pc:chgData name="Johannes Sæleset" userId="3f7023dc-cf6c-4a8e-8755-cb9e9162eba6" providerId="ADAL" clId="{FF87E97E-AB39-43C2-B9F5-2FBD8C117AD0}" dt="2022-01-04T10:14:56.683" v="31"/>
        <pc:sldMasterMkLst>
          <pc:docMk/>
          <pc:sldMasterMk cId="171230391" sldId="2147483648"/>
        </pc:sldMasterMkLst>
        <pc:sldLayoutChg chg="setBg">
          <pc:chgData name="Johannes Sæleset" userId="3f7023dc-cf6c-4a8e-8755-cb9e9162eba6" providerId="ADAL" clId="{FF87E97E-AB39-43C2-B9F5-2FBD8C117AD0}" dt="2022-01-04T10:14:56.683" v="31"/>
          <pc:sldLayoutMkLst>
            <pc:docMk/>
            <pc:sldMasterMk cId="171230391" sldId="2147483648"/>
            <pc:sldLayoutMk cId="2350369558" sldId="2147483649"/>
          </pc:sldLayoutMkLst>
        </pc:sldLayoutChg>
        <pc:sldLayoutChg chg="setBg">
          <pc:chgData name="Johannes Sæleset" userId="3f7023dc-cf6c-4a8e-8755-cb9e9162eba6" providerId="ADAL" clId="{FF87E97E-AB39-43C2-B9F5-2FBD8C117AD0}" dt="2022-01-04T10:14:56.683" v="31"/>
          <pc:sldLayoutMkLst>
            <pc:docMk/>
            <pc:sldMasterMk cId="171230391" sldId="2147483648"/>
            <pc:sldLayoutMk cId="1045299845" sldId="2147483650"/>
          </pc:sldLayoutMkLst>
        </pc:sldLayoutChg>
        <pc:sldLayoutChg chg="setBg">
          <pc:chgData name="Johannes Sæleset" userId="3f7023dc-cf6c-4a8e-8755-cb9e9162eba6" providerId="ADAL" clId="{FF87E97E-AB39-43C2-B9F5-2FBD8C117AD0}" dt="2022-01-04T10:14:56.683" v="31"/>
          <pc:sldLayoutMkLst>
            <pc:docMk/>
            <pc:sldMasterMk cId="171230391" sldId="2147483648"/>
            <pc:sldLayoutMk cId="577196036" sldId="2147483651"/>
          </pc:sldLayoutMkLst>
        </pc:sldLayoutChg>
        <pc:sldLayoutChg chg="setBg">
          <pc:chgData name="Johannes Sæleset" userId="3f7023dc-cf6c-4a8e-8755-cb9e9162eba6" providerId="ADAL" clId="{FF87E97E-AB39-43C2-B9F5-2FBD8C117AD0}" dt="2022-01-04T10:14:56.683" v="31"/>
          <pc:sldLayoutMkLst>
            <pc:docMk/>
            <pc:sldMasterMk cId="171230391" sldId="2147483648"/>
            <pc:sldLayoutMk cId="3049519216" sldId="2147483652"/>
          </pc:sldLayoutMkLst>
        </pc:sldLayoutChg>
        <pc:sldLayoutChg chg="setBg">
          <pc:chgData name="Johannes Sæleset" userId="3f7023dc-cf6c-4a8e-8755-cb9e9162eba6" providerId="ADAL" clId="{FF87E97E-AB39-43C2-B9F5-2FBD8C117AD0}" dt="2022-01-04T10:14:56.683" v="31"/>
          <pc:sldLayoutMkLst>
            <pc:docMk/>
            <pc:sldMasterMk cId="171230391" sldId="2147483648"/>
            <pc:sldLayoutMk cId="1308872590" sldId="2147483653"/>
          </pc:sldLayoutMkLst>
        </pc:sldLayoutChg>
        <pc:sldLayoutChg chg="setBg">
          <pc:chgData name="Johannes Sæleset" userId="3f7023dc-cf6c-4a8e-8755-cb9e9162eba6" providerId="ADAL" clId="{FF87E97E-AB39-43C2-B9F5-2FBD8C117AD0}" dt="2022-01-04T10:14:56.683" v="31"/>
          <pc:sldLayoutMkLst>
            <pc:docMk/>
            <pc:sldMasterMk cId="171230391" sldId="2147483648"/>
            <pc:sldLayoutMk cId="4226002546" sldId="2147483654"/>
          </pc:sldLayoutMkLst>
        </pc:sldLayoutChg>
        <pc:sldLayoutChg chg="setBg">
          <pc:chgData name="Johannes Sæleset" userId="3f7023dc-cf6c-4a8e-8755-cb9e9162eba6" providerId="ADAL" clId="{FF87E97E-AB39-43C2-B9F5-2FBD8C117AD0}" dt="2022-01-04T10:14:56.683" v="31"/>
          <pc:sldLayoutMkLst>
            <pc:docMk/>
            <pc:sldMasterMk cId="171230391" sldId="2147483648"/>
            <pc:sldLayoutMk cId="681755372" sldId="2147483655"/>
          </pc:sldLayoutMkLst>
        </pc:sldLayoutChg>
        <pc:sldLayoutChg chg="setBg">
          <pc:chgData name="Johannes Sæleset" userId="3f7023dc-cf6c-4a8e-8755-cb9e9162eba6" providerId="ADAL" clId="{FF87E97E-AB39-43C2-B9F5-2FBD8C117AD0}" dt="2022-01-04T10:14:56.683" v="31"/>
          <pc:sldLayoutMkLst>
            <pc:docMk/>
            <pc:sldMasterMk cId="171230391" sldId="2147483648"/>
            <pc:sldLayoutMk cId="3952220561" sldId="2147483656"/>
          </pc:sldLayoutMkLst>
        </pc:sldLayoutChg>
        <pc:sldLayoutChg chg="setBg">
          <pc:chgData name="Johannes Sæleset" userId="3f7023dc-cf6c-4a8e-8755-cb9e9162eba6" providerId="ADAL" clId="{FF87E97E-AB39-43C2-B9F5-2FBD8C117AD0}" dt="2022-01-04T10:14:56.683" v="31"/>
          <pc:sldLayoutMkLst>
            <pc:docMk/>
            <pc:sldMasterMk cId="171230391" sldId="2147483648"/>
            <pc:sldLayoutMk cId="2887180871" sldId="2147483657"/>
          </pc:sldLayoutMkLst>
        </pc:sldLayoutChg>
        <pc:sldLayoutChg chg="setBg">
          <pc:chgData name="Johannes Sæleset" userId="3f7023dc-cf6c-4a8e-8755-cb9e9162eba6" providerId="ADAL" clId="{FF87E97E-AB39-43C2-B9F5-2FBD8C117AD0}" dt="2022-01-04T10:14:56.683" v="31"/>
          <pc:sldLayoutMkLst>
            <pc:docMk/>
            <pc:sldMasterMk cId="171230391" sldId="2147483648"/>
            <pc:sldLayoutMk cId="1621540562" sldId="2147483658"/>
          </pc:sldLayoutMkLst>
        </pc:sldLayoutChg>
        <pc:sldLayoutChg chg="setBg">
          <pc:chgData name="Johannes Sæleset" userId="3f7023dc-cf6c-4a8e-8755-cb9e9162eba6" providerId="ADAL" clId="{FF87E97E-AB39-43C2-B9F5-2FBD8C117AD0}" dt="2022-01-04T10:14:56.683" v="31"/>
          <pc:sldLayoutMkLst>
            <pc:docMk/>
            <pc:sldMasterMk cId="171230391" sldId="2147483648"/>
            <pc:sldLayoutMk cId="1476664082" sldId="2147483659"/>
          </pc:sldLayoutMkLst>
        </pc:sldLayoutChg>
      </pc:sldMasterChg>
    </pc:docChg>
  </pc:docChgLst>
  <pc:docChgLst>
    <pc:chgData name="Johannes Sæleset" userId="3f7023dc-cf6c-4a8e-8755-cb9e9162eba6" providerId="ADAL" clId="{490D31C1-C896-4F23-AF3D-A826BB2D3DB8}"/>
    <pc:docChg chg="undo redo custSel addSld delSld modSld sldOrd modMainMaster">
      <pc:chgData name="Johannes Sæleset" userId="3f7023dc-cf6c-4a8e-8755-cb9e9162eba6" providerId="ADAL" clId="{490D31C1-C896-4F23-AF3D-A826BB2D3DB8}" dt="2022-06-14T16:30:51.748" v="15219" actId="122"/>
      <pc:docMkLst>
        <pc:docMk/>
      </pc:docMkLst>
      <pc:sldChg chg="modSp mod setBg modNotesTx">
        <pc:chgData name="Johannes Sæleset" userId="3f7023dc-cf6c-4a8e-8755-cb9e9162eba6" providerId="ADAL" clId="{490D31C1-C896-4F23-AF3D-A826BB2D3DB8}" dt="2022-03-28T08:04:27.577" v="14479"/>
        <pc:sldMkLst>
          <pc:docMk/>
          <pc:sldMk cId="2319752820" sldId="256"/>
        </pc:sldMkLst>
        <pc:spChg chg="mod">
          <ac:chgData name="Johannes Sæleset" userId="3f7023dc-cf6c-4a8e-8755-cb9e9162eba6" providerId="ADAL" clId="{490D31C1-C896-4F23-AF3D-A826BB2D3DB8}" dt="2022-03-09T16:57:23.715" v="14306" actId="20577"/>
          <ac:spMkLst>
            <pc:docMk/>
            <pc:sldMk cId="2319752820" sldId="256"/>
            <ac:spMk id="2" creationId="{BB1C15D7-9137-4609-8F44-763F7095F2B6}"/>
          </ac:spMkLst>
        </pc:spChg>
      </pc:sldChg>
      <pc:sldChg chg="addSp delSp modSp mod ord modNotesTx">
        <pc:chgData name="Johannes Sæleset" userId="3f7023dc-cf6c-4a8e-8755-cb9e9162eba6" providerId="ADAL" clId="{490D31C1-C896-4F23-AF3D-A826BB2D3DB8}" dt="2022-03-04T13:34:14.871" v="8927"/>
        <pc:sldMkLst>
          <pc:docMk/>
          <pc:sldMk cId="1727911936" sldId="264"/>
        </pc:sldMkLst>
        <pc:spChg chg="mod">
          <ac:chgData name="Johannes Sæleset" userId="3f7023dc-cf6c-4a8e-8755-cb9e9162eba6" providerId="ADAL" clId="{490D31C1-C896-4F23-AF3D-A826BB2D3DB8}" dt="2022-02-28T14:09:37.566" v="2419" actId="122"/>
          <ac:spMkLst>
            <pc:docMk/>
            <pc:sldMk cId="1727911936" sldId="264"/>
            <ac:spMk id="2" creationId="{ABF3D58B-D8CC-4179-AD50-7E6FAC00771B}"/>
          </ac:spMkLst>
        </pc:spChg>
        <pc:spChg chg="del mod">
          <ac:chgData name="Johannes Sæleset" userId="3f7023dc-cf6c-4a8e-8755-cb9e9162eba6" providerId="ADAL" clId="{490D31C1-C896-4F23-AF3D-A826BB2D3DB8}" dt="2022-02-28T14:09:31.193" v="2417" actId="478"/>
          <ac:spMkLst>
            <pc:docMk/>
            <pc:sldMk cId="1727911936" sldId="264"/>
            <ac:spMk id="3" creationId="{ED3E1A08-5891-45AE-8586-152CE377A7FF}"/>
          </ac:spMkLst>
        </pc:spChg>
        <pc:spChg chg="add del mod">
          <ac:chgData name="Johannes Sæleset" userId="3f7023dc-cf6c-4a8e-8755-cb9e9162eba6" providerId="ADAL" clId="{490D31C1-C896-4F23-AF3D-A826BB2D3DB8}" dt="2022-03-04T13:34:00.976" v="8923" actId="478"/>
          <ac:spMkLst>
            <pc:docMk/>
            <pc:sldMk cId="1727911936" sldId="264"/>
            <ac:spMk id="5" creationId="{FBFAFA4F-B23F-4170-A9B1-3EED8C316662}"/>
          </ac:spMkLst>
        </pc:spChg>
      </pc:sldChg>
      <pc:sldChg chg="addSp delSp modSp mod ord modAnim modNotesTx">
        <pc:chgData name="Johannes Sæleset" userId="3f7023dc-cf6c-4a8e-8755-cb9e9162eba6" providerId="ADAL" clId="{490D31C1-C896-4F23-AF3D-A826BB2D3DB8}" dt="2022-03-04T10:11:42.079" v="3193" actId="20577"/>
        <pc:sldMkLst>
          <pc:docMk/>
          <pc:sldMk cId="3777160822" sldId="265"/>
        </pc:sldMkLst>
        <pc:spChg chg="mod">
          <ac:chgData name="Johannes Sæleset" userId="3f7023dc-cf6c-4a8e-8755-cb9e9162eba6" providerId="ADAL" clId="{490D31C1-C896-4F23-AF3D-A826BB2D3DB8}" dt="2022-02-23T11:16:24.354" v="293" actId="20577"/>
          <ac:spMkLst>
            <pc:docMk/>
            <pc:sldMk cId="3777160822" sldId="265"/>
            <ac:spMk id="2" creationId="{DF51CAA5-C513-48AB-AC78-5C5696675561}"/>
          </ac:spMkLst>
        </pc:spChg>
        <pc:spChg chg="del">
          <ac:chgData name="Johannes Sæleset" userId="3f7023dc-cf6c-4a8e-8755-cb9e9162eba6" providerId="ADAL" clId="{490D31C1-C896-4F23-AF3D-A826BB2D3DB8}" dt="2022-02-23T10:19:59.713" v="64" actId="931"/>
          <ac:spMkLst>
            <pc:docMk/>
            <pc:sldMk cId="3777160822" sldId="265"/>
            <ac:spMk id="3" creationId="{DB9792EB-4594-4C8A-96B9-636275F23835}"/>
          </ac:spMkLst>
        </pc:spChg>
        <pc:spChg chg="add del">
          <ac:chgData name="Johannes Sæleset" userId="3f7023dc-cf6c-4a8e-8755-cb9e9162eba6" providerId="ADAL" clId="{490D31C1-C896-4F23-AF3D-A826BB2D3DB8}" dt="2022-02-23T10:48:59.683" v="98" actId="22"/>
          <ac:spMkLst>
            <pc:docMk/>
            <pc:sldMk cId="3777160822" sldId="265"/>
            <ac:spMk id="10" creationId="{874F56D6-CF19-4A74-8818-AEDE1D1212AE}"/>
          </ac:spMkLst>
        </pc:spChg>
        <pc:spChg chg="add mod">
          <ac:chgData name="Johannes Sæleset" userId="3f7023dc-cf6c-4a8e-8755-cb9e9162eba6" providerId="ADAL" clId="{490D31C1-C896-4F23-AF3D-A826BB2D3DB8}" dt="2022-02-23T10:53:02.045" v="182" actId="20577"/>
          <ac:spMkLst>
            <pc:docMk/>
            <pc:sldMk cId="3777160822" sldId="265"/>
            <ac:spMk id="12" creationId="{8820311A-277A-4041-B0C9-CEFED2A4E452}"/>
          </ac:spMkLst>
        </pc:spChg>
        <pc:spChg chg="add mod">
          <ac:chgData name="Johannes Sæleset" userId="3f7023dc-cf6c-4a8e-8755-cb9e9162eba6" providerId="ADAL" clId="{490D31C1-C896-4F23-AF3D-A826BB2D3DB8}" dt="2022-02-23T10:54:10.690" v="240" actId="6549"/>
          <ac:spMkLst>
            <pc:docMk/>
            <pc:sldMk cId="3777160822" sldId="265"/>
            <ac:spMk id="13" creationId="{F609130E-C6E4-4179-A9E5-758BA6F1C6B8}"/>
          </ac:spMkLst>
        </pc:spChg>
        <pc:spChg chg="add del mod">
          <ac:chgData name="Johannes Sæleset" userId="3f7023dc-cf6c-4a8e-8755-cb9e9162eba6" providerId="ADAL" clId="{490D31C1-C896-4F23-AF3D-A826BB2D3DB8}" dt="2022-02-23T10:53:54.329" v="222"/>
          <ac:spMkLst>
            <pc:docMk/>
            <pc:sldMk cId="3777160822" sldId="265"/>
            <ac:spMk id="14" creationId="{9508CC04-3D35-40E9-9527-B41BBB5EF7B2}"/>
          </ac:spMkLst>
        </pc:spChg>
        <pc:spChg chg="add mod">
          <ac:chgData name="Johannes Sæleset" userId="3f7023dc-cf6c-4a8e-8755-cb9e9162eba6" providerId="ADAL" clId="{490D31C1-C896-4F23-AF3D-A826BB2D3DB8}" dt="2022-02-23T11:16:56.848" v="379" actId="1038"/>
          <ac:spMkLst>
            <pc:docMk/>
            <pc:sldMk cId="3777160822" sldId="265"/>
            <ac:spMk id="15" creationId="{D6EE77C9-53B2-4A34-A21B-E415590763B9}"/>
          </ac:spMkLst>
        </pc:spChg>
        <pc:spChg chg="add mod">
          <ac:chgData name="Johannes Sæleset" userId="3f7023dc-cf6c-4a8e-8755-cb9e9162eba6" providerId="ADAL" clId="{490D31C1-C896-4F23-AF3D-A826BB2D3DB8}" dt="2022-02-23T11:16:23.510" v="292" actId="14100"/>
          <ac:spMkLst>
            <pc:docMk/>
            <pc:sldMk cId="3777160822" sldId="265"/>
            <ac:spMk id="16" creationId="{FF907A63-A40A-4B76-8B8F-30B9A9925FCE}"/>
          </ac:spMkLst>
        </pc:spChg>
        <pc:spChg chg="add mod">
          <ac:chgData name="Johannes Sæleset" userId="3f7023dc-cf6c-4a8e-8755-cb9e9162eba6" providerId="ADAL" clId="{490D31C1-C896-4F23-AF3D-A826BB2D3DB8}" dt="2022-02-23T11:19:50.183" v="678" actId="20577"/>
          <ac:spMkLst>
            <pc:docMk/>
            <pc:sldMk cId="3777160822" sldId="265"/>
            <ac:spMk id="17" creationId="{841316C4-901A-4C05-A039-E7990C77432A}"/>
          </ac:spMkLst>
        </pc:spChg>
        <pc:picChg chg="add mod modCrop">
          <ac:chgData name="Johannes Sæleset" userId="3f7023dc-cf6c-4a8e-8755-cb9e9162eba6" providerId="ADAL" clId="{490D31C1-C896-4F23-AF3D-A826BB2D3DB8}" dt="2022-02-23T10:20:26.061" v="71" actId="1076"/>
          <ac:picMkLst>
            <pc:docMk/>
            <pc:sldMk cId="3777160822" sldId="265"/>
            <ac:picMk id="5" creationId="{E79C9A90-07F0-4B0A-9B6F-92BECEDA2985}"/>
          </ac:picMkLst>
        </pc:picChg>
        <pc:picChg chg="add mod">
          <ac:chgData name="Johannes Sæleset" userId="3f7023dc-cf6c-4a8e-8755-cb9e9162eba6" providerId="ADAL" clId="{490D31C1-C896-4F23-AF3D-A826BB2D3DB8}" dt="2022-02-23T10:52:25.246" v="158" actId="1076"/>
          <ac:picMkLst>
            <pc:docMk/>
            <pc:sldMk cId="3777160822" sldId="265"/>
            <ac:picMk id="6" creationId="{6875838B-A825-46E9-9CBC-A2A4BAF3EF77}"/>
          </ac:picMkLst>
        </pc:picChg>
        <pc:picChg chg="add mod">
          <ac:chgData name="Johannes Sæleset" userId="3f7023dc-cf6c-4a8e-8755-cb9e9162eba6" providerId="ADAL" clId="{490D31C1-C896-4F23-AF3D-A826BB2D3DB8}" dt="2022-02-23T10:48:57.430" v="96" actId="1076"/>
          <ac:picMkLst>
            <pc:docMk/>
            <pc:sldMk cId="3777160822" sldId="265"/>
            <ac:picMk id="8" creationId="{E4CDFF50-18A1-4D7A-BB58-4E7044D7CFCD}"/>
          </ac:picMkLst>
        </pc:picChg>
        <pc:picChg chg="add mod">
          <ac:chgData name="Johannes Sæleset" userId="3f7023dc-cf6c-4a8e-8755-cb9e9162eba6" providerId="ADAL" clId="{490D31C1-C896-4F23-AF3D-A826BB2D3DB8}" dt="2022-02-23T10:49:22.546" v="104" actId="14826"/>
          <ac:picMkLst>
            <pc:docMk/>
            <pc:sldMk cId="3777160822" sldId="265"/>
            <ac:picMk id="11" creationId="{A669E6AA-E505-4422-B0C3-750B538EB4A0}"/>
          </ac:picMkLst>
        </pc:picChg>
      </pc:sldChg>
      <pc:sldChg chg="del ord modNotesTx">
        <pc:chgData name="Johannes Sæleset" userId="3f7023dc-cf6c-4a8e-8755-cb9e9162eba6" providerId="ADAL" clId="{490D31C1-C896-4F23-AF3D-A826BB2D3DB8}" dt="2022-03-04T21:33:08.301" v="14248" actId="47"/>
        <pc:sldMkLst>
          <pc:docMk/>
          <pc:sldMk cId="648075716" sldId="266"/>
        </pc:sldMkLst>
      </pc:sldChg>
      <pc:sldChg chg="new del">
        <pc:chgData name="Johannes Sæleset" userId="3f7023dc-cf6c-4a8e-8755-cb9e9162eba6" providerId="ADAL" clId="{490D31C1-C896-4F23-AF3D-A826BB2D3DB8}" dt="2022-02-23T13:23:01.766" v="696" actId="680"/>
        <pc:sldMkLst>
          <pc:docMk/>
          <pc:sldMk cId="385857915" sldId="267"/>
        </pc:sldMkLst>
      </pc:sldChg>
      <pc:sldChg chg="addSp delSp modSp new mod ord modAnim modNotesTx">
        <pc:chgData name="Johannes Sæleset" userId="3f7023dc-cf6c-4a8e-8755-cb9e9162eba6" providerId="ADAL" clId="{490D31C1-C896-4F23-AF3D-A826BB2D3DB8}" dt="2022-04-26T18:38:00.352" v="14482" actId="20577"/>
        <pc:sldMkLst>
          <pc:docMk/>
          <pc:sldMk cId="1703001055" sldId="267"/>
        </pc:sldMkLst>
        <pc:spChg chg="mod">
          <ac:chgData name="Johannes Sæleset" userId="3f7023dc-cf6c-4a8e-8755-cb9e9162eba6" providerId="ADAL" clId="{490D31C1-C896-4F23-AF3D-A826BB2D3DB8}" dt="2022-03-04T12:37:30.959" v="7452" actId="20577"/>
          <ac:spMkLst>
            <pc:docMk/>
            <pc:sldMk cId="1703001055" sldId="267"/>
            <ac:spMk id="2" creationId="{D1878909-42A6-4255-9425-F9DF5350B4C4}"/>
          </ac:spMkLst>
        </pc:spChg>
        <pc:spChg chg="del">
          <ac:chgData name="Johannes Sæleset" userId="3f7023dc-cf6c-4a8e-8755-cb9e9162eba6" providerId="ADAL" clId="{490D31C1-C896-4F23-AF3D-A826BB2D3DB8}" dt="2022-02-23T13:23:10.065" v="698" actId="931"/>
          <ac:spMkLst>
            <pc:docMk/>
            <pc:sldMk cId="1703001055" sldId="267"/>
            <ac:spMk id="3" creationId="{EFEFBDB9-BC37-47AB-87C1-069F08C010FC}"/>
          </ac:spMkLst>
        </pc:spChg>
        <pc:spChg chg="add mod">
          <ac:chgData name="Johannes Sæleset" userId="3f7023dc-cf6c-4a8e-8755-cb9e9162eba6" providerId="ADAL" clId="{490D31C1-C896-4F23-AF3D-A826BB2D3DB8}" dt="2022-03-04T12:35:53.687" v="7306" actId="14100"/>
          <ac:spMkLst>
            <pc:docMk/>
            <pc:sldMk cId="1703001055" sldId="267"/>
            <ac:spMk id="6" creationId="{7B4C029C-492A-4DB6-8EF1-66D40737DAB5}"/>
          </ac:spMkLst>
        </pc:spChg>
        <pc:spChg chg="add del mod">
          <ac:chgData name="Johannes Sæleset" userId="3f7023dc-cf6c-4a8e-8755-cb9e9162eba6" providerId="ADAL" clId="{490D31C1-C896-4F23-AF3D-A826BB2D3DB8}" dt="2022-02-23T13:30:02.061" v="705" actId="931"/>
          <ac:spMkLst>
            <pc:docMk/>
            <pc:sldMk cId="1703001055" sldId="267"/>
            <ac:spMk id="7" creationId="{614473B1-704D-403B-953B-CCD756B5383D}"/>
          </ac:spMkLst>
        </pc:spChg>
        <pc:spChg chg="add mod">
          <ac:chgData name="Johannes Sæleset" userId="3f7023dc-cf6c-4a8e-8755-cb9e9162eba6" providerId="ADAL" clId="{490D31C1-C896-4F23-AF3D-A826BB2D3DB8}" dt="2022-02-23T13:30:45.184" v="716"/>
          <ac:spMkLst>
            <pc:docMk/>
            <pc:sldMk cId="1703001055" sldId="267"/>
            <ac:spMk id="10" creationId="{235FB92F-3FB1-45AB-BD9F-2295B741BCE1}"/>
          </ac:spMkLst>
        </pc:spChg>
        <pc:spChg chg="add mod">
          <ac:chgData name="Johannes Sæleset" userId="3f7023dc-cf6c-4a8e-8755-cb9e9162eba6" providerId="ADAL" clId="{490D31C1-C896-4F23-AF3D-A826BB2D3DB8}" dt="2022-02-23T13:34:38.799" v="778" actId="208"/>
          <ac:spMkLst>
            <pc:docMk/>
            <pc:sldMk cId="1703001055" sldId="267"/>
            <ac:spMk id="11" creationId="{66652F1A-5463-4EBC-BCDD-E3AA21817C3C}"/>
          </ac:spMkLst>
        </pc:spChg>
        <pc:picChg chg="add del mod">
          <ac:chgData name="Johannes Sæleset" userId="3f7023dc-cf6c-4a8e-8755-cb9e9162eba6" providerId="ADAL" clId="{490D31C1-C896-4F23-AF3D-A826BB2D3DB8}" dt="2022-02-23T13:29:52.777" v="704" actId="478"/>
          <ac:picMkLst>
            <pc:docMk/>
            <pc:sldMk cId="1703001055" sldId="267"/>
            <ac:picMk id="5" creationId="{896CDB9D-9DC8-4C46-BE12-4B554C067315}"/>
          </ac:picMkLst>
        </pc:picChg>
        <pc:picChg chg="add mod">
          <ac:chgData name="Johannes Sæleset" userId="3f7023dc-cf6c-4a8e-8755-cb9e9162eba6" providerId="ADAL" clId="{490D31C1-C896-4F23-AF3D-A826BB2D3DB8}" dt="2022-02-23T13:30:09.113" v="709" actId="14100"/>
          <ac:picMkLst>
            <pc:docMk/>
            <pc:sldMk cId="1703001055" sldId="267"/>
            <ac:picMk id="9" creationId="{F41BCB7E-B1CE-46D8-B27F-E91C1FED14E5}"/>
          </ac:picMkLst>
        </pc:picChg>
      </pc:sldChg>
      <pc:sldChg chg="addSp delSp modSp add mod delAnim modNotesTx">
        <pc:chgData name="Johannes Sæleset" userId="3f7023dc-cf6c-4a8e-8755-cb9e9162eba6" providerId="ADAL" clId="{490D31C1-C896-4F23-AF3D-A826BB2D3DB8}" dt="2022-06-14T16:28:35.350" v="15218" actId="20577"/>
        <pc:sldMkLst>
          <pc:docMk/>
          <pc:sldMk cId="3624094588" sldId="268"/>
        </pc:sldMkLst>
        <pc:spChg chg="mod">
          <ac:chgData name="Johannes Sæleset" userId="3f7023dc-cf6c-4a8e-8755-cb9e9162eba6" providerId="ADAL" clId="{490D31C1-C896-4F23-AF3D-A826BB2D3DB8}" dt="2022-03-04T20:01:18.966" v="11137" actId="20577"/>
          <ac:spMkLst>
            <pc:docMk/>
            <pc:sldMk cId="3624094588" sldId="268"/>
            <ac:spMk id="2" creationId="{D1878909-42A6-4255-9425-F9DF5350B4C4}"/>
          </ac:spMkLst>
        </pc:spChg>
        <pc:spChg chg="add mod">
          <ac:chgData name="Johannes Sæleset" userId="3f7023dc-cf6c-4a8e-8755-cb9e9162eba6" providerId="ADAL" clId="{490D31C1-C896-4F23-AF3D-A826BB2D3DB8}" dt="2022-03-04T20:07:10.539" v="11882" actId="20577"/>
          <ac:spMkLst>
            <pc:docMk/>
            <pc:sldMk cId="3624094588" sldId="268"/>
            <ac:spMk id="4" creationId="{80E5D166-ACC5-410F-BBF2-7D40DD85282D}"/>
          </ac:spMkLst>
        </pc:spChg>
        <pc:spChg chg="del">
          <ac:chgData name="Johannes Sæleset" userId="3f7023dc-cf6c-4a8e-8755-cb9e9162eba6" providerId="ADAL" clId="{490D31C1-C896-4F23-AF3D-A826BB2D3DB8}" dt="2022-02-28T14:17:54.433" v="2485" actId="478"/>
          <ac:spMkLst>
            <pc:docMk/>
            <pc:sldMk cId="3624094588" sldId="268"/>
            <ac:spMk id="11" creationId="{66652F1A-5463-4EBC-BCDD-E3AA21817C3C}"/>
          </ac:spMkLst>
        </pc:spChg>
        <pc:picChg chg="del mod">
          <ac:chgData name="Johannes Sæleset" userId="3f7023dc-cf6c-4a8e-8755-cb9e9162eba6" providerId="ADAL" clId="{490D31C1-C896-4F23-AF3D-A826BB2D3DB8}" dt="2022-02-28T14:17:48.047" v="2483" actId="478"/>
          <ac:picMkLst>
            <pc:docMk/>
            <pc:sldMk cId="3624094588" sldId="268"/>
            <ac:picMk id="9" creationId="{F41BCB7E-B1CE-46D8-B27F-E91C1FED14E5}"/>
          </ac:picMkLst>
        </pc:picChg>
      </pc:sldChg>
      <pc:sldChg chg="addSp delSp modSp new mod modAnim">
        <pc:chgData name="Johannes Sæleset" userId="3f7023dc-cf6c-4a8e-8755-cb9e9162eba6" providerId="ADAL" clId="{490D31C1-C896-4F23-AF3D-A826BB2D3DB8}" dt="2022-06-14T16:30:51.748" v="15219" actId="122"/>
        <pc:sldMkLst>
          <pc:docMk/>
          <pc:sldMk cId="3717506125" sldId="269"/>
        </pc:sldMkLst>
        <pc:spChg chg="mod">
          <ac:chgData name="Johannes Sæleset" userId="3f7023dc-cf6c-4a8e-8755-cb9e9162eba6" providerId="ADAL" clId="{490D31C1-C896-4F23-AF3D-A826BB2D3DB8}" dt="2022-06-14T16:30:51.748" v="15219" actId="122"/>
          <ac:spMkLst>
            <pc:docMk/>
            <pc:sldMk cId="3717506125" sldId="269"/>
            <ac:spMk id="2" creationId="{F11ACFEB-E53C-43C2-8C96-954B674A6BC3}"/>
          </ac:spMkLst>
        </pc:spChg>
        <pc:spChg chg="del">
          <ac:chgData name="Johannes Sæleset" userId="3f7023dc-cf6c-4a8e-8755-cb9e9162eba6" providerId="ADAL" clId="{490D31C1-C896-4F23-AF3D-A826BB2D3DB8}" dt="2022-02-23T14:10:48.010" v="1307"/>
          <ac:spMkLst>
            <pc:docMk/>
            <pc:sldMk cId="3717506125" sldId="269"/>
            <ac:spMk id="3" creationId="{3FFB2DAD-3F91-43C7-9C07-3941A2E8D09E}"/>
          </ac:spMkLst>
        </pc:spChg>
        <pc:picChg chg="add mod">
          <ac:chgData name="Johannes Sæleset" userId="3f7023dc-cf6c-4a8e-8755-cb9e9162eba6" providerId="ADAL" clId="{490D31C1-C896-4F23-AF3D-A826BB2D3DB8}" dt="2022-03-04T20:00:32.170" v="11114" actId="1076"/>
          <ac:picMkLst>
            <pc:docMk/>
            <pc:sldMk cId="3717506125" sldId="269"/>
            <ac:picMk id="4" creationId="{1BC9B76A-C264-4DA6-8B65-FC61B2FDEB02}"/>
          </ac:picMkLst>
        </pc:picChg>
      </pc:sldChg>
      <pc:sldChg chg="addSp delSp modSp new mod setBg delAnim modAnim modNotesTx">
        <pc:chgData name="Johannes Sæleset" userId="3f7023dc-cf6c-4a8e-8755-cb9e9162eba6" providerId="ADAL" clId="{490D31C1-C896-4F23-AF3D-A826BB2D3DB8}" dt="2022-04-27T19:41:20.214" v="15060" actId="20577"/>
        <pc:sldMkLst>
          <pc:docMk/>
          <pc:sldMk cId="1361480187" sldId="270"/>
        </pc:sldMkLst>
        <pc:spChg chg="add del mod">
          <ac:chgData name="Johannes Sæleset" userId="3f7023dc-cf6c-4a8e-8755-cb9e9162eba6" providerId="ADAL" clId="{490D31C1-C896-4F23-AF3D-A826BB2D3DB8}" dt="2022-03-04T19:59:52.604" v="11113" actId="113"/>
          <ac:spMkLst>
            <pc:docMk/>
            <pc:sldMk cId="1361480187" sldId="270"/>
            <ac:spMk id="2" creationId="{50FDEE86-6474-477E-8102-3934E1C92844}"/>
          </ac:spMkLst>
        </pc:spChg>
        <pc:spChg chg="del">
          <ac:chgData name="Johannes Sæleset" userId="3f7023dc-cf6c-4a8e-8755-cb9e9162eba6" providerId="ADAL" clId="{490D31C1-C896-4F23-AF3D-A826BB2D3DB8}" dt="2022-03-04T10:12:30.800" v="3196" actId="478"/>
          <ac:spMkLst>
            <pc:docMk/>
            <pc:sldMk cId="1361480187" sldId="270"/>
            <ac:spMk id="3" creationId="{204332AC-53FF-4A01-8A53-28B41E89BED8}"/>
          </ac:spMkLst>
        </pc:spChg>
        <pc:spChg chg="add mod">
          <ac:chgData name="Johannes Sæleset" userId="3f7023dc-cf6c-4a8e-8755-cb9e9162eba6" providerId="ADAL" clId="{490D31C1-C896-4F23-AF3D-A826BB2D3DB8}" dt="2022-03-04T10:13:48.298" v="3245" actId="1076"/>
          <ac:spMkLst>
            <pc:docMk/>
            <pc:sldMk cId="1361480187" sldId="270"/>
            <ac:spMk id="7" creationId="{0A93B39C-E754-4F0D-9C10-A25DBE1874E3}"/>
          </ac:spMkLst>
        </pc:spChg>
        <pc:spChg chg="add mod">
          <ac:chgData name="Johannes Sæleset" userId="3f7023dc-cf6c-4a8e-8755-cb9e9162eba6" providerId="ADAL" clId="{490D31C1-C896-4F23-AF3D-A826BB2D3DB8}" dt="2022-03-04T10:15:53.787" v="3327" actId="1035"/>
          <ac:spMkLst>
            <pc:docMk/>
            <pc:sldMk cId="1361480187" sldId="270"/>
            <ac:spMk id="9" creationId="{65F0F1DF-DB5D-45EC-BB7F-7BF83F9910AC}"/>
          </ac:spMkLst>
        </pc:spChg>
        <pc:spChg chg="add mod">
          <ac:chgData name="Johannes Sæleset" userId="3f7023dc-cf6c-4a8e-8755-cb9e9162eba6" providerId="ADAL" clId="{490D31C1-C896-4F23-AF3D-A826BB2D3DB8}" dt="2022-04-27T18:53:54.324" v="14651" actId="1076"/>
          <ac:spMkLst>
            <pc:docMk/>
            <pc:sldMk cId="1361480187" sldId="270"/>
            <ac:spMk id="15" creationId="{485DA796-2786-4DAD-AFFC-1F2C3F4EE226}"/>
          </ac:spMkLst>
        </pc:spChg>
        <pc:spChg chg="add del mod">
          <ac:chgData name="Johannes Sæleset" userId="3f7023dc-cf6c-4a8e-8755-cb9e9162eba6" providerId="ADAL" clId="{490D31C1-C896-4F23-AF3D-A826BB2D3DB8}" dt="2022-04-27T18:49:11.871" v="14622"/>
          <ac:spMkLst>
            <pc:docMk/>
            <pc:sldMk cId="1361480187" sldId="270"/>
            <ac:spMk id="46" creationId="{980E188E-A150-4845-A217-1D6225A7834A}"/>
          </ac:spMkLst>
        </pc:spChg>
        <pc:spChg chg="add del mod">
          <ac:chgData name="Johannes Sæleset" userId="3f7023dc-cf6c-4a8e-8755-cb9e9162eba6" providerId="ADAL" clId="{490D31C1-C896-4F23-AF3D-A826BB2D3DB8}" dt="2022-04-27T18:49:11.011" v="14621"/>
          <ac:spMkLst>
            <pc:docMk/>
            <pc:sldMk cId="1361480187" sldId="270"/>
            <ac:spMk id="47" creationId="{A12841CE-6852-4A07-BC49-2B29831C744A}"/>
          </ac:spMkLst>
        </pc:spChg>
        <pc:spChg chg="add del mod">
          <ac:chgData name="Johannes Sæleset" userId="3f7023dc-cf6c-4a8e-8755-cb9e9162eba6" providerId="ADAL" clId="{490D31C1-C896-4F23-AF3D-A826BB2D3DB8}" dt="2022-04-27T18:49:10.770" v="14620"/>
          <ac:spMkLst>
            <pc:docMk/>
            <pc:sldMk cId="1361480187" sldId="270"/>
            <ac:spMk id="48" creationId="{45B4FEC5-D92A-430B-80CC-5BB27806F054}"/>
          </ac:spMkLst>
        </pc:spChg>
        <pc:spChg chg="add del mod">
          <ac:chgData name="Johannes Sæleset" userId="3f7023dc-cf6c-4a8e-8755-cb9e9162eba6" providerId="ADAL" clId="{490D31C1-C896-4F23-AF3D-A826BB2D3DB8}" dt="2022-04-27T18:49:10.606" v="14619"/>
          <ac:spMkLst>
            <pc:docMk/>
            <pc:sldMk cId="1361480187" sldId="270"/>
            <ac:spMk id="49" creationId="{43E5BFFE-7BBA-41EC-8166-4C1F3C359C26}"/>
          </ac:spMkLst>
        </pc:spChg>
        <pc:spChg chg="add del mod">
          <ac:chgData name="Johannes Sæleset" userId="3f7023dc-cf6c-4a8e-8755-cb9e9162eba6" providerId="ADAL" clId="{490D31C1-C896-4F23-AF3D-A826BB2D3DB8}" dt="2022-04-27T18:49:10.284" v="14618"/>
          <ac:spMkLst>
            <pc:docMk/>
            <pc:sldMk cId="1361480187" sldId="270"/>
            <ac:spMk id="50" creationId="{EF8A17EF-4136-4757-80C3-EF9ABD71EE1A}"/>
          </ac:spMkLst>
        </pc:spChg>
        <pc:spChg chg="add del mod">
          <ac:chgData name="Johannes Sæleset" userId="3f7023dc-cf6c-4a8e-8755-cb9e9162eba6" providerId="ADAL" clId="{490D31C1-C896-4F23-AF3D-A826BB2D3DB8}" dt="2022-04-27T18:49:10.063" v="14617"/>
          <ac:spMkLst>
            <pc:docMk/>
            <pc:sldMk cId="1361480187" sldId="270"/>
            <ac:spMk id="52" creationId="{2785AE07-3478-4997-8576-8367540984F1}"/>
          </ac:spMkLst>
        </pc:spChg>
        <pc:spChg chg="add del mod">
          <ac:chgData name="Johannes Sæleset" userId="3f7023dc-cf6c-4a8e-8755-cb9e9162eba6" providerId="ADAL" clId="{490D31C1-C896-4F23-AF3D-A826BB2D3DB8}" dt="2022-04-27T18:49:09.835" v="14616"/>
          <ac:spMkLst>
            <pc:docMk/>
            <pc:sldMk cId="1361480187" sldId="270"/>
            <ac:spMk id="55" creationId="{6F3B6FFA-6A69-4CE6-BBAE-7AA44C3D86DF}"/>
          </ac:spMkLst>
        </pc:spChg>
        <pc:spChg chg="add del mod">
          <ac:chgData name="Johannes Sæleset" userId="3f7023dc-cf6c-4a8e-8755-cb9e9162eba6" providerId="ADAL" clId="{490D31C1-C896-4F23-AF3D-A826BB2D3DB8}" dt="2022-04-27T18:49:09.615" v="14615"/>
          <ac:spMkLst>
            <pc:docMk/>
            <pc:sldMk cId="1361480187" sldId="270"/>
            <ac:spMk id="59" creationId="{416A58D1-668D-4730-8B35-E6F42BF08A51}"/>
          </ac:spMkLst>
        </pc:spChg>
        <pc:spChg chg="add mod">
          <ac:chgData name="Johannes Sæleset" userId="3f7023dc-cf6c-4a8e-8755-cb9e9162eba6" providerId="ADAL" clId="{490D31C1-C896-4F23-AF3D-A826BB2D3DB8}" dt="2022-04-27T18:49:46.724" v="14631" actId="1076"/>
          <ac:spMkLst>
            <pc:docMk/>
            <pc:sldMk cId="1361480187" sldId="270"/>
            <ac:spMk id="60" creationId="{3E14A060-7D43-4DC6-8B43-BD141D51188C}"/>
          </ac:spMkLst>
        </pc:spChg>
        <pc:spChg chg="add del mod">
          <ac:chgData name="Johannes Sæleset" userId="3f7023dc-cf6c-4a8e-8755-cb9e9162eba6" providerId="ADAL" clId="{490D31C1-C896-4F23-AF3D-A826BB2D3DB8}" dt="2022-04-27T18:50:29.979" v="14642" actId="478"/>
          <ac:spMkLst>
            <pc:docMk/>
            <pc:sldMk cId="1361480187" sldId="270"/>
            <ac:spMk id="61" creationId="{E36FF172-03F8-4340-BD9B-0A94762D83C4}"/>
          </ac:spMkLst>
        </pc:spChg>
        <pc:spChg chg="add mod">
          <ac:chgData name="Johannes Sæleset" userId="3f7023dc-cf6c-4a8e-8755-cb9e9162eba6" providerId="ADAL" clId="{490D31C1-C896-4F23-AF3D-A826BB2D3DB8}" dt="2022-04-27T18:49:51.757" v="14633" actId="1076"/>
          <ac:spMkLst>
            <pc:docMk/>
            <pc:sldMk cId="1361480187" sldId="270"/>
            <ac:spMk id="64" creationId="{5252F3B4-B310-46B7-A329-4A1C5C2C8100}"/>
          </ac:spMkLst>
        </pc:spChg>
        <pc:spChg chg="add mod">
          <ac:chgData name="Johannes Sæleset" userId="3f7023dc-cf6c-4a8e-8755-cb9e9162eba6" providerId="ADAL" clId="{490D31C1-C896-4F23-AF3D-A826BB2D3DB8}" dt="2022-04-27T18:53:30.983" v="14646" actId="1076"/>
          <ac:spMkLst>
            <pc:docMk/>
            <pc:sldMk cId="1361480187" sldId="270"/>
            <ac:spMk id="65" creationId="{DA10A678-1AE9-4E77-8A1F-ED4413012FE5}"/>
          </ac:spMkLst>
        </pc:spChg>
        <pc:spChg chg="add mod">
          <ac:chgData name="Johannes Sæleset" userId="3f7023dc-cf6c-4a8e-8755-cb9e9162eba6" providerId="ADAL" clId="{490D31C1-C896-4F23-AF3D-A826BB2D3DB8}" dt="2022-04-27T18:53:45.215" v="14650" actId="1035"/>
          <ac:spMkLst>
            <pc:docMk/>
            <pc:sldMk cId="1361480187" sldId="270"/>
            <ac:spMk id="66" creationId="{84607334-D770-42D6-BE44-657ADE61BF3C}"/>
          </ac:spMkLst>
        </pc:spChg>
        <pc:spChg chg="add del mod">
          <ac:chgData name="Johannes Sæleset" userId="3f7023dc-cf6c-4a8e-8755-cb9e9162eba6" providerId="ADAL" clId="{490D31C1-C896-4F23-AF3D-A826BB2D3DB8}" dt="2022-04-27T18:53:39.987" v="14648" actId="1076"/>
          <ac:spMkLst>
            <pc:docMk/>
            <pc:sldMk cId="1361480187" sldId="270"/>
            <ac:spMk id="68" creationId="{9D9671D5-3C79-45CA-AF2D-057BACA6677A}"/>
          </ac:spMkLst>
        </pc:spChg>
        <pc:spChg chg="add mod">
          <ac:chgData name="Johannes Sæleset" userId="3f7023dc-cf6c-4a8e-8755-cb9e9162eba6" providerId="ADAL" clId="{490D31C1-C896-4F23-AF3D-A826BB2D3DB8}" dt="2022-04-27T19:18:28.703" v="14989" actId="1076"/>
          <ac:spMkLst>
            <pc:docMk/>
            <pc:sldMk cId="1361480187" sldId="270"/>
            <ac:spMk id="70" creationId="{D0FF0D35-8AB9-4416-BC41-04F6CE95F6C4}"/>
          </ac:spMkLst>
        </pc:spChg>
        <pc:spChg chg="add del mod">
          <ac:chgData name="Johannes Sæleset" userId="3f7023dc-cf6c-4a8e-8755-cb9e9162eba6" providerId="ADAL" clId="{490D31C1-C896-4F23-AF3D-A826BB2D3DB8}" dt="2022-04-27T19:18:11.540" v="14987" actId="478"/>
          <ac:spMkLst>
            <pc:docMk/>
            <pc:sldMk cId="1361480187" sldId="270"/>
            <ac:spMk id="71" creationId="{3E5094D0-63D8-455E-859C-4ADF2560F904}"/>
          </ac:spMkLst>
        </pc:spChg>
        <pc:spChg chg="add mod">
          <ac:chgData name="Johannes Sæleset" userId="3f7023dc-cf6c-4a8e-8755-cb9e9162eba6" providerId="ADAL" clId="{490D31C1-C896-4F23-AF3D-A826BB2D3DB8}" dt="2022-04-27T18:54:41.919" v="14653" actId="1076"/>
          <ac:spMkLst>
            <pc:docMk/>
            <pc:sldMk cId="1361480187" sldId="270"/>
            <ac:spMk id="72" creationId="{D6CA0080-7629-439A-8262-95B7D0ADACD7}"/>
          </ac:spMkLst>
        </pc:spChg>
        <pc:spChg chg="add del mod">
          <ac:chgData name="Johannes Sæleset" userId="3f7023dc-cf6c-4a8e-8755-cb9e9162eba6" providerId="ADAL" clId="{490D31C1-C896-4F23-AF3D-A826BB2D3DB8}" dt="2022-04-27T19:16:02.704" v="14968" actId="478"/>
          <ac:spMkLst>
            <pc:docMk/>
            <pc:sldMk cId="1361480187" sldId="270"/>
            <ac:spMk id="74" creationId="{B2424103-5253-4105-9CAD-FF617A719557}"/>
          </ac:spMkLst>
        </pc:spChg>
        <pc:spChg chg="add mod">
          <ac:chgData name="Johannes Sæleset" userId="3f7023dc-cf6c-4a8e-8755-cb9e9162eba6" providerId="ADAL" clId="{490D31C1-C896-4F23-AF3D-A826BB2D3DB8}" dt="2022-04-27T18:54:41.919" v="14653" actId="1076"/>
          <ac:spMkLst>
            <pc:docMk/>
            <pc:sldMk cId="1361480187" sldId="270"/>
            <ac:spMk id="75" creationId="{2821DA38-73BC-4766-B4C7-8E5A0C574D0F}"/>
          </ac:spMkLst>
        </pc:spChg>
        <pc:spChg chg="add mod">
          <ac:chgData name="Johannes Sæleset" userId="3f7023dc-cf6c-4a8e-8755-cb9e9162eba6" providerId="ADAL" clId="{490D31C1-C896-4F23-AF3D-A826BB2D3DB8}" dt="2022-04-27T18:54:41.919" v="14653" actId="1076"/>
          <ac:spMkLst>
            <pc:docMk/>
            <pc:sldMk cId="1361480187" sldId="270"/>
            <ac:spMk id="76" creationId="{98779C77-4FAB-4FC8-910F-FDAC2CAE47B5}"/>
          </ac:spMkLst>
        </pc:spChg>
        <pc:spChg chg="add del mod">
          <ac:chgData name="Johannes Sæleset" userId="3f7023dc-cf6c-4a8e-8755-cb9e9162eba6" providerId="ADAL" clId="{490D31C1-C896-4F23-AF3D-A826BB2D3DB8}" dt="2022-03-04T11:53:14.497" v="4959"/>
          <ac:spMkLst>
            <pc:docMk/>
            <pc:sldMk cId="1361480187" sldId="270"/>
            <ac:spMk id="77" creationId="{9413142F-B178-4607-8FAC-FA35554D1693}"/>
          </ac:spMkLst>
        </pc:spChg>
        <pc:spChg chg="add mod">
          <ac:chgData name="Johannes Sæleset" userId="3f7023dc-cf6c-4a8e-8755-cb9e9162eba6" providerId="ADAL" clId="{490D31C1-C896-4F23-AF3D-A826BB2D3DB8}" dt="2022-04-27T18:54:41.919" v="14653" actId="1076"/>
          <ac:spMkLst>
            <pc:docMk/>
            <pc:sldMk cId="1361480187" sldId="270"/>
            <ac:spMk id="77" creationId="{B09072C5-637E-441C-990B-37DCE9448507}"/>
          </ac:spMkLst>
        </pc:spChg>
        <pc:spChg chg="add mod">
          <ac:chgData name="Johannes Sæleset" userId="3f7023dc-cf6c-4a8e-8755-cb9e9162eba6" providerId="ADAL" clId="{490D31C1-C896-4F23-AF3D-A826BB2D3DB8}" dt="2022-04-27T18:42:45.982" v="14559" actId="14100"/>
          <ac:spMkLst>
            <pc:docMk/>
            <pc:sldMk cId="1361480187" sldId="270"/>
            <ac:spMk id="78" creationId="{48C4D4BD-D4B1-49A4-85CA-94F35D16ACFF}"/>
          </ac:spMkLst>
        </pc:spChg>
        <pc:spChg chg="add mod">
          <ac:chgData name="Johannes Sæleset" userId="3f7023dc-cf6c-4a8e-8755-cb9e9162eba6" providerId="ADAL" clId="{490D31C1-C896-4F23-AF3D-A826BB2D3DB8}" dt="2022-03-04T11:53:35.156" v="4971" actId="20577"/>
          <ac:spMkLst>
            <pc:docMk/>
            <pc:sldMk cId="1361480187" sldId="270"/>
            <ac:spMk id="79" creationId="{7699D8CD-5FAE-4444-8E0B-44434D68BE47}"/>
          </ac:spMkLst>
        </pc:spChg>
        <pc:spChg chg="add del mod">
          <ac:chgData name="Johannes Sæleset" userId="3f7023dc-cf6c-4a8e-8755-cb9e9162eba6" providerId="ADAL" clId="{490D31C1-C896-4F23-AF3D-A826BB2D3DB8}" dt="2022-04-27T18:55:09.664" v="14656" actId="478"/>
          <ac:spMkLst>
            <pc:docMk/>
            <pc:sldMk cId="1361480187" sldId="270"/>
            <ac:spMk id="81" creationId="{BF31C311-B487-4B93-99A2-98C314C58BD4}"/>
          </ac:spMkLst>
        </pc:spChg>
        <pc:spChg chg="add del mod">
          <ac:chgData name="Johannes Sæleset" userId="3f7023dc-cf6c-4a8e-8755-cb9e9162eba6" providerId="ADAL" clId="{490D31C1-C896-4F23-AF3D-A826BB2D3DB8}" dt="2022-04-27T18:55:09.664" v="14656" actId="478"/>
          <ac:spMkLst>
            <pc:docMk/>
            <pc:sldMk cId="1361480187" sldId="270"/>
            <ac:spMk id="82" creationId="{54D4768A-E7C1-4BD1-A7F0-6181DD530864}"/>
          </ac:spMkLst>
        </pc:spChg>
        <pc:spChg chg="add mod">
          <ac:chgData name="Johannes Sæleset" userId="3f7023dc-cf6c-4a8e-8755-cb9e9162eba6" providerId="ADAL" clId="{490D31C1-C896-4F23-AF3D-A826BB2D3DB8}" dt="2022-04-27T18:55:01.140" v="14655" actId="1076"/>
          <ac:spMkLst>
            <pc:docMk/>
            <pc:sldMk cId="1361480187" sldId="270"/>
            <ac:spMk id="83" creationId="{4BED423D-A194-4E69-AD94-68A7C4376028}"/>
          </ac:spMkLst>
        </pc:spChg>
        <pc:spChg chg="add del mod">
          <ac:chgData name="Johannes Sæleset" userId="3f7023dc-cf6c-4a8e-8755-cb9e9162eba6" providerId="ADAL" clId="{490D31C1-C896-4F23-AF3D-A826BB2D3DB8}" dt="2022-04-27T18:55:09.664" v="14656" actId="478"/>
          <ac:spMkLst>
            <pc:docMk/>
            <pc:sldMk cId="1361480187" sldId="270"/>
            <ac:spMk id="84" creationId="{1D2A6326-E363-440E-A613-537FFC76D97E}"/>
          </ac:spMkLst>
        </pc:spChg>
        <pc:spChg chg="add del mod">
          <ac:chgData name="Johannes Sæleset" userId="3f7023dc-cf6c-4a8e-8755-cb9e9162eba6" providerId="ADAL" clId="{490D31C1-C896-4F23-AF3D-A826BB2D3DB8}" dt="2022-04-27T18:55:09.664" v="14656" actId="478"/>
          <ac:spMkLst>
            <pc:docMk/>
            <pc:sldMk cId="1361480187" sldId="270"/>
            <ac:spMk id="85" creationId="{C30B3248-9D0A-4ADC-805E-273D3DCC9987}"/>
          </ac:spMkLst>
        </pc:spChg>
        <pc:spChg chg="add mod">
          <ac:chgData name="Johannes Sæleset" userId="3f7023dc-cf6c-4a8e-8755-cb9e9162eba6" providerId="ADAL" clId="{490D31C1-C896-4F23-AF3D-A826BB2D3DB8}" dt="2022-04-27T18:55:01.140" v="14655" actId="1076"/>
          <ac:spMkLst>
            <pc:docMk/>
            <pc:sldMk cId="1361480187" sldId="270"/>
            <ac:spMk id="86" creationId="{386A42D2-9805-4AA9-9F41-2DF2A3E7ACC6}"/>
          </ac:spMkLst>
        </pc:spChg>
        <pc:spChg chg="add mod">
          <ac:chgData name="Johannes Sæleset" userId="3f7023dc-cf6c-4a8e-8755-cb9e9162eba6" providerId="ADAL" clId="{490D31C1-C896-4F23-AF3D-A826BB2D3DB8}" dt="2022-04-27T18:55:01.140" v="14655" actId="1076"/>
          <ac:spMkLst>
            <pc:docMk/>
            <pc:sldMk cId="1361480187" sldId="270"/>
            <ac:spMk id="88" creationId="{23E7C8EB-5883-41F9-890A-1C0AFB97EBEF}"/>
          </ac:spMkLst>
        </pc:spChg>
        <pc:spChg chg="add mod">
          <ac:chgData name="Johannes Sæleset" userId="3f7023dc-cf6c-4a8e-8755-cb9e9162eba6" providerId="ADAL" clId="{490D31C1-C896-4F23-AF3D-A826BB2D3DB8}" dt="2022-04-27T18:58:32.735" v="14659" actId="1076"/>
          <ac:spMkLst>
            <pc:docMk/>
            <pc:sldMk cId="1361480187" sldId="270"/>
            <ac:spMk id="90" creationId="{EEA13267-B41B-4608-9F86-92CA078F454D}"/>
          </ac:spMkLst>
        </pc:spChg>
        <pc:spChg chg="add mod">
          <ac:chgData name="Johannes Sæleset" userId="3f7023dc-cf6c-4a8e-8755-cb9e9162eba6" providerId="ADAL" clId="{490D31C1-C896-4F23-AF3D-A826BB2D3DB8}" dt="2022-04-27T18:58:32.735" v="14659" actId="1076"/>
          <ac:spMkLst>
            <pc:docMk/>
            <pc:sldMk cId="1361480187" sldId="270"/>
            <ac:spMk id="91" creationId="{E1A28B97-0F25-489D-9FF9-74D477A6CD93}"/>
          </ac:spMkLst>
        </pc:spChg>
        <pc:spChg chg="add mod">
          <ac:chgData name="Johannes Sæleset" userId="3f7023dc-cf6c-4a8e-8755-cb9e9162eba6" providerId="ADAL" clId="{490D31C1-C896-4F23-AF3D-A826BB2D3DB8}" dt="2022-04-27T19:05:22.841" v="14915" actId="1076"/>
          <ac:spMkLst>
            <pc:docMk/>
            <pc:sldMk cId="1361480187" sldId="270"/>
            <ac:spMk id="92" creationId="{D9BE96A6-DA55-4877-B16F-77812C26FD6A}"/>
          </ac:spMkLst>
        </pc:spChg>
        <pc:spChg chg="add mod">
          <ac:chgData name="Johannes Sæleset" userId="3f7023dc-cf6c-4a8e-8755-cb9e9162eba6" providerId="ADAL" clId="{490D31C1-C896-4F23-AF3D-A826BB2D3DB8}" dt="2022-04-27T18:58:32.735" v="14659" actId="1076"/>
          <ac:spMkLst>
            <pc:docMk/>
            <pc:sldMk cId="1361480187" sldId="270"/>
            <ac:spMk id="94" creationId="{F891EB16-D697-4D78-B93C-EDE2EACCC772}"/>
          </ac:spMkLst>
        </pc:spChg>
        <pc:spChg chg="add mod">
          <ac:chgData name="Johannes Sæleset" userId="3f7023dc-cf6c-4a8e-8755-cb9e9162eba6" providerId="ADAL" clId="{490D31C1-C896-4F23-AF3D-A826BB2D3DB8}" dt="2022-04-27T18:58:32.735" v="14659" actId="1076"/>
          <ac:spMkLst>
            <pc:docMk/>
            <pc:sldMk cId="1361480187" sldId="270"/>
            <ac:spMk id="96" creationId="{8D0EEBD8-366C-45B7-8A7E-5AF49D55468B}"/>
          </ac:spMkLst>
        </pc:spChg>
        <pc:spChg chg="add mod">
          <ac:chgData name="Johannes Sæleset" userId="3f7023dc-cf6c-4a8e-8755-cb9e9162eba6" providerId="ADAL" clId="{490D31C1-C896-4F23-AF3D-A826BB2D3DB8}" dt="2022-04-27T18:58:32.735" v="14659" actId="1076"/>
          <ac:spMkLst>
            <pc:docMk/>
            <pc:sldMk cId="1361480187" sldId="270"/>
            <ac:spMk id="98" creationId="{9AAF830E-6F29-4C13-97CB-E834288B5A3B}"/>
          </ac:spMkLst>
        </pc:spChg>
        <pc:spChg chg="add mod">
          <ac:chgData name="Johannes Sæleset" userId="3f7023dc-cf6c-4a8e-8755-cb9e9162eba6" providerId="ADAL" clId="{490D31C1-C896-4F23-AF3D-A826BB2D3DB8}" dt="2022-04-27T18:58:32.735" v="14659" actId="1076"/>
          <ac:spMkLst>
            <pc:docMk/>
            <pc:sldMk cId="1361480187" sldId="270"/>
            <ac:spMk id="100" creationId="{B1EB122D-5857-4884-B05C-F0593698A396}"/>
          </ac:spMkLst>
        </pc:spChg>
        <pc:spChg chg="add del mod">
          <ac:chgData name="Johannes Sæleset" userId="3f7023dc-cf6c-4a8e-8755-cb9e9162eba6" providerId="ADAL" clId="{490D31C1-C896-4F23-AF3D-A826BB2D3DB8}" dt="2022-04-27T19:05:07.759" v="14911" actId="478"/>
          <ac:spMkLst>
            <pc:docMk/>
            <pc:sldMk cId="1361480187" sldId="270"/>
            <ac:spMk id="102" creationId="{44C4F7FB-BA2A-4B53-AC00-313759BA96E2}"/>
          </ac:spMkLst>
        </pc:spChg>
        <pc:spChg chg="add del mod">
          <ac:chgData name="Johannes Sæleset" userId="3f7023dc-cf6c-4a8e-8755-cb9e9162eba6" providerId="ADAL" clId="{490D31C1-C896-4F23-AF3D-A826BB2D3DB8}" dt="2022-04-27T19:05:07.759" v="14911" actId="478"/>
          <ac:spMkLst>
            <pc:docMk/>
            <pc:sldMk cId="1361480187" sldId="270"/>
            <ac:spMk id="103" creationId="{BB87D3EE-2117-4B81-B34F-067450B56C84}"/>
          </ac:spMkLst>
        </pc:spChg>
        <pc:spChg chg="add mod">
          <ac:chgData name="Johannes Sæleset" userId="3f7023dc-cf6c-4a8e-8755-cb9e9162eba6" providerId="ADAL" clId="{490D31C1-C896-4F23-AF3D-A826BB2D3DB8}" dt="2022-04-27T19:06:41.303" v="14926" actId="1076"/>
          <ac:spMkLst>
            <pc:docMk/>
            <pc:sldMk cId="1361480187" sldId="270"/>
            <ac:spMk id="104" creationId="{CC22A490-7891-4F39-836E-A3836FA0004B}"/>
          </ac:spMkLst>
        </pc:spChg>
        <pc:spChg chg="add del mod">
          <ac:chgData name="Johannes Sæleset" userId="3f7023dc-cf6c-4a8e-8755-cb9e9162eba6" providerId="ADAL" clId="{490D31C1-C896-4F23-AF3D-A826BB2D3DB8}" dt="2022-04-27T19:05:07.759" v="14911" actId="478"/>
          <ac:spMkLst>
            <pc:docMk/>
            <pc:sldMk cId="1361480187" sldId="270"/>
            <ac:spMk id="105" creationId="{E0F8577C-1720-495D-A3A1-14F099EC1DF8}"/>
          </ac:spMkLst>
        </pc:spChg>
        <pc:spChg chg="add mod">
          <ac:chgData name="Johannes Sæleset" userId="3f7023dc-cf6c-4a8e-8755-cb9e9162eba6" providerId="ADAL" clId="{490D31C1-C896-4F23-AF3D-A826BB2D3DB8}" dt="2022-04-27T19:06:38.257" v="14924" actId="1035"/>
          <ac:spMkLst>
            <pc:docMk/>
            <pc:sldMk cId="1361480187" sldId="270"/>
            <ac:spMk id="107" creationId="{581D7E14-C195-45BE-B41A-BF5EDF85514C}"/>
          </ac:spMkLst>
        </pc:spChg>
        <pc:spChg chg="add mod">
          <ac:chgData name="Johannes Sæleset" userId="3f7023dc-cf6c-4a8e-8755-cb9e9162eba6" providerId="ADAL" clId="{490D31C1-C896-4F23-AF3D-A826BB2D3DB8}" dt="2022-04-27T19:05:44.829" v="14919" actId="1036"/>
          <ac:spMkLst>
            <pc:docMk/>
            <pc:sldMk cId="1361480187" sldId="270"/>
            <ac:spMk id="108" creationId="{76306BD7-6010-4720-A989-17E9055156C4}"/>
          </ac:spMkLst>
        </pc:spChg>
        <pc:spChg chg="add mod">
          <ac:chgData name="Johannes Sæleset" userId="3f7023dc-cf6c-4a8e-8755-cb9e9162eba6" providerId="ADAL" clId="{490D31C1-C896-4F23-AF3D-A826BB2D3DB8}" dt="2022-04-27T19:06:00.052" v="14923" actId="1076"/>
          <ac:spMkLst>
            <pc:docMk/>
            <pc:sldMk cId="1361480187" sldId="270"/>
            <ac:spMk id="109" creationId="{42B13C08-4E8E-42EA-812C-45ABDA5B7D8F}"/>
          </ac:spMkLst>
        </pc:spChg>
        <pc:spChg chg="add mod">
          <ac:chgData name="Johannes Sæleset" userId="3f7023dc-cf6c-4a8e-8755-cb9e9162eba6" providerId="ADAL" clId="{490D31C1-C896-4F23-AF3D-A826BB2D3DB8}" dt="2022-04-27T19:07:07.566" v="14929" actId="1076"/>
          <ac:spMkLst>
            <pc:docMk/>
            <pc:sldMk cId="1361480187" sldId="270"/>
            <ac:spMk id="111" creationId="{5E74002E-32D8-436A-A5C1-51432B46169B}"/>
          </ac:spMkLst>
        </pc:spChg>
        <pc:spChg chg="add mod">
          <ac:chgData name="Johannes Sæleset" userId="3f7023dc-cf6c-4a8e-8755-cb9e9162eba6" providerId="ADAL" clId="{490D31C1-C896-4F23-AF3D-A826BB2D3DB8}" dt="2022-04-27T19:07:07.566" v="14929" actId="1076"/>
          <ac:spMkLst>
            <pc:docMk/>
            <pc:sldMk cId="1361480187" sldId="270"/>
            <ac:spMk id="112" creationId="{7E1B7026-0C1B-4F29-9292-C14704E81A59}"/>
          </ac:spMkLst>
        </pc:spChg>
        <pc:spChg chg="add mod">
          <ac:chgData name="Johannes Sæleset" userId="3f7023dc-cf6c-4a8e-8755-cb9e9162eba6" providerId="ADAL" clId="{490D31C1-C896-4F23-AF3D-A826BB2D3DB8}" dt="2022-04-27T19:07:07.566" v="14929" actId="1076"/>
          <ac:spMkLst>
            <pc:docMk/>
            <pc:sldMk cId="1361480187" sldId="270"/>
            <ac:spMk id="113" creationId="{0F675AD9-0B34-4FB9-9793-188D91FAE904}"/>
          </ac:spMkLst>
        </pc:spChg>
        <pc:spChg chg="add del mod">
          <ac:chgData name="Johannes Sæleset" userId="3f7023dc-cf6c-4a8e-8755-cb9e9162eba6" providerId="ADAL" clId="{490D31C1-C896-4F23-AF3D-A826BB2D3DB8}" dt="2022-03-04T12:23:27.068" v="6606"/>
          <ac:spMkLst>
            <pc:docMk/>
            <pc:sldMk cId="1361480187" sldId="270"/>
            <ac:spMk id="113" creationId="{C9CBE957-2CA3-4B96-89F4-D7C8A05E5300}"/>
          </ac:spMkLst>
        </pc:spChg>
        <pc:spChg chg="add mod">
          <ac:chgData name="Johannes Sæleset" userId="3f7023dc-cf6c-4a8e-8755-cb9e9162eba6" providerId="ADAL" clId="{490D31C1-C896-4F23-AF3D-A826BB2D3DB8}" dt="2022-04-27T19:07:07.566" v="14929" actId="1076"/>
          <ac:spMkLst>
            <pc:docMk/>
            <pc:sldMk cId="1361480187" sldId="270"/>
            <ac:spMk id="114" creationId="{C342FD7C-223F-4DB0-A707-7F662AF68029}"/>
          </ac:spMkLst>
        </pc:spChg>
        <pc:spChg chg="add mod">
          <ac:chgData name="Johannes Sæleset" userId="3f7023dc-cf6c-4a8e-8755-cb9e9162eba6" providerId="ADAL" clId="{490D31C1-C896-4F23-AF3D-A826BB2D3DB8}" dt="2022-04-27T19:07:22.634" v="14931" actId="1076"/>
          <ac:spMkLst>
            <pc:docMk/>
            <pc:sldMk cId="1361480187" sldId="270"/>
            <ac:spMk id="115" creationId="{15EE247D-F17E-4EE1-B556-3D85AF2548BD}"/>
          </ac:spMkLst>
        </pc:spChg>
        <pc:spChg chg="add del mod">
          <ac:chgData name="Johannes Sæleset" userId="3f7023dc-cf6c-4a8e-8755-cb9e9162eba6" providerId="ADAL" clId="{490D31C1-C896-4F23-AF3D-A826BB2D3DB8}" dt="2022-03-04T12:23:26.088" v="6603" actId="478"/>
          <ac:spMkLst>
            <pc:docMk/>
            <pc:sldMk cId="1361480187" sldId="270"/>
            <ac:spMk id="115" creationId="{60AFF9B5-5385-4EBA-A643-48F600089D51}"/>
          </ac:spMkLst>
        </pc:spChg>
        <pc:spChg chg="add mod">
          <ac:chgData name="Johannes Sæleset" userId="3f7023dc-cf6c-4a8e-8755-cb9e9162eba6" providerId="ADAL" clId="{490D31C1-C896-4F23-AF3D-A826BB2D3DB8}" dt="2022-04-27T19:07:22.634" v="14931" actId="1076"/>
          <ac:spMkLst>
            <pc:docMk/>
            <pc:sldMk cId="1361480187" sldId="270"/>
            <ac:spMk id="116" creationId="{8FE33243-7BF4-443E-B80A-181C483F37FF}"/>
          </ac:spMkLst>
        </pc:spChg>
        <pc:spChg chg="add mod">
          <ac:chgData name="Johannes Sæleset" userId="3f7023dc-cf6c-4a8e-8755-cb9e9162eba6" providerId="ADAL" clId="{490D31C1-C896-4F23-AF3D-A826BB2D3DB8}" dt="2022-04-27T19:07:22.634" v="14931" actId="1076"/>
          <ac:spMkLst>
            <pc:docMk/>
            <pc:sldMk cId="1361480187" sldId="270"/>
            <ac:spMk id="117" creationId="{BF0E68C1-D858-45BF-86ED-37D4D1187A6A}"/>
          </ac:spMkLst>
        </pc:spChg>
        <pc:spChg chg="add mod">
          <ac:chgData name="Johannes Sæleset" userId="3f7023dc-cf6c-4a8e-8755-cb9e9162eba6" providerId="ADAL" clId="{490D31C1-C896-4F23-AF3D-A826BB2D3DB8}" dt="2022-04-27T19:07:22.634" v="14931" actId="1076"/>
          <ac:spMkLst>
            <pc:docMk/>
            <pc:sldMk cId="1361480187" sldId="270"/>
            <ac:spMk id="118" creationId="{47FA1B59-66C2-440A-873E-CE8B81032BBF}"/>
          </ac:spMkLst>
        </pc:spChg>
        <pc:spChg chg="add mod">
          <ac:chgData name="Johannes Sæleset" userId="3f7023dc-cf6c-4a8e-8755-cb9e9162eba6" providerId="ADAL" clId="{490D31C1-C896-4F23-AF3D-A826BB2D3DB8}" dt="2022-04-27T19:07:44.960" v="14935" actId="1076"/>
          <ac:spMkLst>
            <pc:docMk/>
            <pc:sldMk cId="1361480187" sldId="270"/>
            <ac:spMk id="119" creationId="{170FDB69-AD00-44EC-82F9-986237BDE8DB}"/>
          </ac:spMkLst>
        </pc:spChg>
        <pc:spChg chg="add mod">
          <ac:chgData name="Johannes Sæleset" userId="3f7023dc-cf6c-4a8e-8755-cb9e9162eba6" providerId="ADAL" clId="{490D31C1-C896-4F23-AF3D-A826BB2D3DB8}" dt="2022-04-27T19:15:02.092" v="14953" actId="1076"/>
          <ac:spMkLst>
            <pc:docMk/>
            <pc:sldMk cId="1361480187" sldId="270"/>
            <ac:spMk id="120" creationId="{CEE22AD1-741E-41FB-8FEE-CAA40E4F79FC}"/>
          </ac:spMkLst>
        </pc:spChg>
        <pc:spChg chg="add mod">
          <ac:chgData name="Johannes Sæleset" userId="3f7023dc-cf6c-4a8e-8755-cb9e9162eba6" providerId="ADAL" clId="{490D31C1-C896-4F23-AF3D-A826BB2D3DB8}" dt="2022-04-27T19:07:44.960" v="14935" actId="1076"/>
          <ac:spMkLst>
            <pc:docMk/>
            <pc:sldMk cId="1361480187" sldId="270"/>
            <ac:spMk id="121" creationId="{FD7C6E1D-6F6B-42DA-9DF0-499EAADCDEE6}"/>
          </ac:spMkLst>
        </pc:spChg>
        <pc:spChg chg="add mod">
          <ac:chgData name="Johannes Sæleset" userId="3f7023dc-cf6c-4a8e-8755-cb9e9162eba6" providerId="ADAL" clId="{490D31C1-C896-4F23-AF3D-A826BB2D3DB8}" dt="2022-04-27T19:07:44.960" v="14935" actId="1076"/>
          <ac:spMkLst>
            <pc:docMk/>
            <pc:sldMk cId="1361480187" sldId="270"/>
            <ac:spMk id="122" creationId="{B0A08D11-0B57-4D64-B591-EB0F1047966B}"/>
          </ac:spMkLst>
        </pc:spChg>
        <pc:spChg chg="add mod">
          <ac:chgData name="Johannes Sæleset" userId="3f7023dc-cf6c-4a8e-8755-cb9e9162eba6" providerId="ADAL" clId="{490D31C1-C896-4F23-AF3D-A826BB2D3DB8}" dt="2022-04-27T19:18:40.027" v="14991" actId="1076"/>
          <ac:spMkLst>
            <pc:docMk/>
            <pc:sldMk cId="1361480187" sldId="270"/>
            <ac:spMk id="123" creationId="{1265EB20-B356-44F2-BE71-EAAFF7F041BC}"/>
          </ac:spMkLst>
        </pc:spChg>
        <pc:spChg chg="add del mod">
          <ac:chgData name="Johannes Sæleset" userId="3f7023dc-cf6c-4a8e-8755-cb9e9162eba6" providerId="ADAL" clId="{490D31C1-C896-4F23-AF3D-A826BB2D3DB8}" dt="2022-04-27T19:08:04.591" v="14938" actId="478"/>
          <ac:spMkLst>
            <pc:docMk/>
            <pc:sldMk cId="1361480187" sldId="270"/>
            <ac:spMk id="124" creationId="{243328D7-146D-4F4B-B123-CE81A2B69C99}"/>
          </ac:spMkLst>
        </pc:spChg>
        <pc:spChg chg="add del mod">
          <ac:chgData name="Johannes Sæleset" userId="3f7023dc-cf6c-4a8e-8755-cb9e9162eba6" providerId="ADAL" clId="{490D31C1-C896-4F23-AF3D-A826BB2D3DB8}" dt="2022-04-27T19:08:07.302" v="14939" actId="478"/>
          <ac:spMkLst>
            <pc:docMk/>
            <pc:sldMk cId="1361480187" sldId="270"/>
            <ac:spMk id="125" creationId="{AF2B3FEF-A9A0-442E-9E1E-95C41A8A7D52}"/>
          </ac:spMkLst>
        </pc:spChg>
        <pc:spChg chg="add mod">
          <ac:chgData name="Johannes Sæleset" userId="3f7023dc-cf6c-4a8e-8755-cb9e9162eba6" providerId="ADAL" clId="{490D31C1-C896-4F23-AF3D-A826BB2D3DB8}" dt="2022-04-27T19:08:01.724" v="14937" actId="1076"/>
          <ac:spMkLst>
            <pc:docMk/>
            <pc:sldMk cId="1361480187" sldId="270"/>
            <ac:spMk id="126" creationId="{739A5A12-9719-465B-BF4C-9858DB8282DF}"/>
          </ac:spMkLst>
        </pc:spChg>
        <pc:spChg chg="add mod">
          <ac:chgData name="Johannes Sæleset" userId="3f7023dc-cf6c-4a8e-8755-cb9e9162eba6" providerId="ADAL" clId="{490D31C1-C896-4F23-AF3D-A826BB2D3DB8}" dt="2022-04-27T19:14:58.874" v="14951" actId="1076"/>
          <ac:spMkLst>
            <pc:docMk/>
            <pc:sldMk cId="1361480187" sldId="270"/>
            <ac:spMk id="128" creationId="{78DEAADE-D711-4239-8A0A-A0070D5CE99C}"/>
          </ac:spMkLst>
        </pc:spChg>
        <pc:spChg chg="add mod">
          <ac:chgData name="Johannes Sæleset" userId="3f7023dc-cf6c-4a8e-8755-cb9e9162eba6" providerId="ADAL" clId="{490D31C1-C896-4F23-AF3D-A826BB2D3DB8}" dt="2022-04-27T19:17:15.937" v="14981" actId="1076"/>
          <ac:spMkLst>
            <pc:docMk/>
            <pc:sldMk cId="1361480187" sldId="270"/>
            <ac:spMk id="129" creationId="{874BC53B-38EE-4C49-892B-8C8369053A2D}"/>
          </ac:spMkLst>
        </pc:spChg>
        <pc:spChg chg="add mod">
          <ac:chgData name="Johannes Sæleset" userId="3f7023dc-cf6c-4a8e-8755-cb9e9162eba6" providerId="ADAL" clId="{490D31C1-C896-4F23-AF3D-A826BB2D3DB8}" dt="2022-04-27T19:17:10.333" v="14980" actId="1076"/>
          <ac:spMkLst>
            <pc:docMk/>
            <pc:sldMk cId="1361480187" sldId="270"/>
            <ac:spMk id="130" creationId="{25158B7B-91FD-46B8-BE4A-D7A58C832EFD}"/>
          </ac:spMkLst>
        </pc:spChg>
        <pc:spChg chg="add mod">
          <ac:chgData name="Johannes Sæleset" userId="3f7023dc-cf6c-4a8e-8755-cb9e9162eba6" providerId="ADAL" clId="{490D31C1-C896-4F23-AF3D-A826BB2D3DB8}" dt="2022-04-27T19:17:01.905" v="14978" actId="1076"/>
          <ac:spMkLst>
            <pc:docMk/>
            <pc:sldMk cId="1361480187" sldId="270"/>
            <ac:spMk id="131" creationId="{E951C1A6-ABEE-41A2-B19E-DE362BEDF857}"/>
          </ac:spMkLst>
        </pc:spChg>
        <pc:spChg chg="add mod">
          <ac:chgData name="Johannes Sæleset" userId="3f7023dc-cf6c-4a8e-8755-cb9e9162eba6" providerId="ADAL" clId="{490D31C1-C896-4F23-AF3D-A826BB2D3DB8}" dt="2022-04-27T19:21:21.720" v="15019" actId="1076"/>
          <ac:spMkLst>
            <pc:docMk/>
            <pc:sldMk cId="1361480187" sldId="270"/>
            <ac:spMk id="132" creationId="{A0C32EF2-4E84-4156-A6D1-122D08EBFA2C}"/>
          </ac:spMkLst>
        </pc:spChg>
        <pc:spChg chg="add mod">
          <ac:chgData name="Johannes Sæleset" userId="3f7023dc-cf6c-4a8e-8755-cb9e9162eba6" providerId="ADAL" clId="{490D31C1-C896-4F23-AF3D-A826BB2D3DB8}" dt="2022-04-27T19:21:17.302" v="15018" actId="1076"/>
          <ac:spMkLst>
            <pc:docMk/>
            <pc:sldMk cId="1361480187" sldId="270"/>
            <ac:spMk id="133" creationId="{C672DD41-BAB8-48A0-99BB-B56E265FE602}"/>
          </ac:spMkLst>
        </pc:spChg>
        <pc:spChg chg="add mod">
          <ac:chgData name="Johannes Sæleset" userId="3f7023dc-cf6c-4a8e-8755-cb9e9162eba6" providerId="ADAL" clId="{490D31C1-C896-4F23-AF3D-A826BB2D3DB8}" dt="2022-04-27T19:20:58.913" v="15017" actId="1076"/>
          <ac:spMkLst>
            <pc:docMk/>
            <pc:sldMk cId="1361480187" sldId="270"/>
            <ac:spMk id="134" creationId="{1870598F-56B2-4E06-8AE0-AA1A6DAB7DC2}"/>
          </ac:spMkLst>
        </pc:spChg>
        <pc:spChg chg="add mod">
          <ac:chgData name="Johannes Sæleset" userId="3f7023dc-cf6c-4a8e-8755-cb9e9162eba6" providerId="ADAL" clId="{490D31C1-C896-4F23-AF3D-A826BB2D3DB8}" dt="2022-04-27T19:18:46.574" v="14992" actId="1076"/>
          <ac:spMkLst>
            <pc:docMk/>
            <pc:sldMk cId="1361480187" sldId="270"/>
            <ac:spMk id="135" creationId="{77182279-F48A-4ACF-A82C-5D7EBC5B19A3}"/>
          </ac:spMkLst>
        </pc:spChg>
        <pc:spChg chg="add mod">
          <ac:chgData name="Johannes Sæleset" userId="3f7023dc-cf6c-4a8e-8755-cb9e9162eba6" providerId="ADAL" clId="{490D31C1-C896-4F23-AF3D-A826BB2D3DB8}" dt="2022-04-27T19:19:05.851" v="14995" actId="1076"/>
          <ac:spMkLst>
            <pc:docMk/>
            <pc:sldMk cId="1361480187" sldId="270"/>
            <ac:spMk id="136" creationId="{EE879DBE-7F22-40E2-8768-6D7308C3099C}"/>
          </ac:spMkLst>
        </pc:spChg>
        <pc:spChg chg="add mod">
          <ac:chgData name="Johannes Sæleset" userId="3f7023dc-cf6c-4a8e-8755-cb9e9162eba6" providerId="ADAL" clId="{490D31C1-C896-4F23-AF3D-A826BB2D3DB8}" dt="2022-04-27T19:19:43.231" v="15001" actId="1076"/>
          <ac:spMkLst>
            <pc:docMk/>
            <pc:sldMk cId="1361480187" sldId="270"/>
            <ac:spMk id="137" creationId="{8D95DCDA-5A27-49EF-B85D-1E2E7947A285}"/>
          </ac:spMkLst>
        </pc:spChg>
        <pc:spChg chg="add mod">
          <ac:chgData name="Johannes Sæleset" userId="3f7023dc-cf6c-4a8e-8755-cb9e9162eba6" providerId="ADAL" clId="{490D31C1-C896-4F23-AF3D-A826BB2D3DB8}" dt="2022-04-27T19:19:43.231" v="15001" actId="1076"/>
          <ac:spMkLst>
            <pc:docMk/>
            <pc:sldMk cId="1361480187" sldId="270"/>
            <ac:spMk id="138" creationId="{FB563222-8671-499D-93F5-5AECED8B40F2}"/>
          </ac:spMkLst>
        </pc:spChg>
        <pc:spChg chg="add mod">
          <ac:chgData name="Johannes Sæleset" userId="3f7023dc-cf6c-4a8e-8755-cb9e9162eba6" providerId="ADAL" clId="{490D31C1-C896-4F23-AF3D-A826BB2D3DB8}" dt="2022-04-27T19:19:43.231" v="15001" actId="1076"/>
          <ac:spMkLst>
            <pc:docMk/>
            <pc:sldMk cId="1361480187" sldId="270"/>
            <ac:spMk id="139" creationId="{14D30549-2243-4E35-8BDA-F9A4519897F0}"/>
          </ac:spMkLst>
        </pc:spChg>
        <pc:spChg chg="add mod">
          <ac:chgData name="Johannes Sæleset" userId="3f7023dc-cf6c-4a8e-8755-cb9e9162eba6" providerId="ADAL" clId="{490D31C1-C896-4F23-AF3D-A826BB2D3DB8}" dt="2022-04-27T19:20:17.146" v="15006" actId="1076"/>
          <ac:spMkLst>
            <pc:docMk/>
            <pc:sldMk cId="1361480187" sldId="270"/>
            <ac:spMk id="140" creationId="{686B676B-70DF-48D6-97BC-A176A7F602F5}"/>
          </ac:spMkLst>
        </pc:spChg>
        <pc:spChg chg="add mod">
          <ac:chgData name="Johannes Sæleset" userId="3f7023dc-cf6c-4a8e-8755-cb9e9162eba6" providerId="ADAL" clId="{490D31C1-C896-4F23-AF3D-A826BB2D3DB8}" dt="2022-04-27T19:20:17.146" v="15006" actId="1076"/>
          <ac:spMkLst>
            <pc:docMk/>
            <pc:sldMk cId="1361480187" sldId="270"/>
            <ac:spMk id="141" creationId="{81FE885D-AFE4-4A97-A92B-C36D816B3B78}"/>
          </ac:spMkLst>
        </pc:spChg>
        <pc:spChg chg="add mod">
          <ac:chgData name="Johannes Sæleset" userId="3f7023dc-cf6c-4a8e-8755-cb9e9162eba6" providerId="ADAL" clId="{490D31C1-C896-4F23-AF3D-A826BB2D3DB8}" dt="2022-04-27T19:20:17.146" v="15006" actId="1076"/>
          <ac:spMkLst>
            <pc:docMk/>
            <pc:sldMk cId="1361480187" sldId="270"/>
            <ac:spMk id="142" creationId="{F254D007-F607-4822-889D-E1D2A665A90B}"/>
          </ac:spMkLst>
        </pc:spChg>
        <pc:spChg chg="add mod">
          <ac:chgData name="Johannes Sæleset" userId="3f7023dc-cf6c-4a8e-8755-cb9e9162eba6" providerId="ADAL" clId="{490D31C1-C896-4F23-AF3D-A826BB2D3DB8}" dt="2022-04-27T19:28:03.533" v="15023" actId="1076"/>
          <ac:spMkLst>
            <pc:docMk/>
            <pc:sldMk cId="1361480187" sldId="270"/>
            <ac:spMk id="143" creationId="{6AD69D7C-395B-44EA-B6EC-BC12A0704BF8}"/>
          </ac:spMkLst>
        </pc:spChg>
        <pc:graphicFrameChg chg="add del mod modGraphic">
          <ac:chgData name="Johannes Sæleset" userId="3f7023dc-cf6c-4a8e-8755-cb9e9162eba6" providerId="ADAL" clId="{490D31C1-C896-4F23-AF3D-A826BB2D3DB8}" dt="2022-04-27T18:46:38.076" v="14590" actId="1032"/>
          <ac:graphicFrameMkLst>
            <pc:docMk/>
            <pc:sldMk cId="1361480187" sldId="270"/>
            <ac:graphicFrameMk id="14" creationId="{CA76E97B-28FF-4DE9-8EBB-7AE35635F889}"/>
          </ac:graphicFrameMkLst>
        </pc:graphicFrameChg>
        <pc:picChg chg="add del mod">
          <ac:chgData name="Johannes Sæleset" userId="3f7023dc-cf6c-4a8e-8755-cb9e9162eba6" providerId="ADAL" clId="{490D31C1-C896-4F23-AF3D-A826BB2D3DB8}" dt="2022-04-27T18:44:50.367" v="14578" actId="478"/>
          <ac:picMkLst>
            <pc:docMk/>
            <pc:sldMk cId="1361480187" sldId="270"/>
            <ac:picMk id="13" creationId="{459D184C-8D04-4BEB-8620-928BEC6A4F3A}"/>
          </ac:picMkLst>
        </pc:picChg>
        <pc:picChg chg="add del mod">
          <ac:chgData name="Johannes Sæleset" userId="3f7023dc-cf6c-4a8e-8755-cb9e9162eba6" providerId="ADAL" clId="{490D31C1-C896-4F23-AF3D-A826BB2D3DB8}" dt="2022-04-27T18:44:50.768" v="14579" actId="478"/>
          <ac:picMkLst>
            <pc:docMk/>
            <pc:sldMk cId="1361480187" sldId="270"/>
            <ac:picMk id="43" creationId="{B913E2D5-3ABF-4442-9093-2C254864F308}"/>
          </ac:picMkLst>
        </pc:picChg>
        <pc:cxnChg chg="add mod">
          <ac:chgData name="Johannes Sæleset" userId="3f7023dc-cf6c-4a8e-8755-cb9e9162eba6" providerId="ADAL" clId="{490D31C1-C896-4F23-AF3D-A826BB2D3DB8}" dt="2022-03-04T10:12:52.558" v="3198" actId="1582"/>
          <ac:cxnSpMkLst>
            <pc:docMk/>
            <pc:sldMk cId="1361480187" sldId="270"/>
            <ac:cxnSpMk id="5" creationId="{E3B0EA4F-18B7-4D90-8100-7C920FC42E99}"/>
          </ac:cxnSpMkLst>
        </pc:cxnChg>
        <pc:cxnChg chg="add del mod">
          <ac:chgData name="Johannes Sæleset" userId="3f7023dc-cf6c-4a8e-8755-cb9e9162eba6" providerId="ADAL" clId="{490D31C1-C896-4F23-AF3D-A826BB2D3DB8}" dt="2022-03-04T10:12:59.831" v="3200"/>
          <ac:cxnSpMkLst>
            <pc:docMk/>
            <pc:sldMk cId="1361480187" sldId="270"/>
            <ac:cxnSpMk id="6" creationId="{CEA65B30-18F5-4CFF-9AB4-6845E455E195}"/>
          </ac:cxnSpMkLst>
        </pc:cxnChg>
        <pc:cxnChg chg="add mod">
          <ac:chgData name="Johannes Sæleset" userId="3f7023dc-cf6c-4a8e-8755-cb9e9162eba6" providerId="ADAL" clId="{490D31C1-C896-4F23-AF3D-A826BB2D3DB8}" dt="2022-03-04T12:23:44.139" v="6625" actId="14100"/>
          <ac:cxnSpMkLst>
            <pc:docMk/>
            <pc:sldMk cId="1361480187" sldId="270"/>
            <ac:cxnSpMk id="8" creationId="{F7C87F8F-F316-469D-9F31-125D5F3B7E73}"/>
          </ac:cxnSpMkLst>
        </pc:cxnChg>
        <pc:cxnChg chg="add mod">
          <ac:chgData name="Johannes Sæleset" userId="3f7023dc-cf6c-4a8e-8755-cb9e9162eba6" providerId="ADAL" clId="{490D31C1-C896-4F23-AF3D-A826BB2D3DB8}" dt="2022-03-04T12:07:02.362" v="5958" actId="692"/>
          <ac:cxnSpMkLst>
            <pc:docMk/>
            <pc:sldMk cId="1361480187" sldId="270"/>
            <ac:cxnSpMk id="11" creationId="{F48BB020-022A-4B24-BEB5-ABBAFF2E54A5}"/>
          </ac:cxnSpMkLst>
        </pc:cxnChg>
        <pc:cxnChg chg="add mod">
          <ac:chgData name="Johannes Sæleset" userId="3f7023dc-cf6c-4a8e-8755-cb9e9162eba6" providerId="ADAL" clId="{490D31C1-C896-4F23-AF3D-A826BB2D3DB8}" dt="2022-03-04T12:07:08.945" v="5959" actId="692"/>
          <ac:cxnSpMkLst>
            <pc:docMk/>
            <pc:sldMk cId="1361480187" sldId="270"/>
            <ac:cxnSpMk id="18" creationId="{CF807156-0439-4EC4-AE5D-F70E4A48D755}"/>
          </ac:cxnSpMkLst>
        </pc:cxnChg>
        <pc:cxnChg chg="add del mod">
          <ac:chgData name="Johannes Sæleset" userId="3f7023dc-cf6c-4a8e-8755-cb9e9162eba6" providerId="ADAL" clId="{490D31C1-C896-4F23-AF3D-A826BB2D3DB8}" dt="2022-03-04T10:16:10.982" v="3332"/>
          <ac:cxnSpMkLst>
            <pc:docMk/>
            <pc:sldMk cId="1361480187" sldId="270"/>
            <ac:cxnSpMk id="20" creationId="{295F5098-B840-4635-92A4-9D7D7B0EAD1A}"/>
          </ac:cxnSpMkLst>
        </pc:cxnChg>
        <pc:cxnChg chg="add mod">
          <ac:chgData name="Johannes Sæleset" userId="3f7023dc-cf6c-4a8e-8755-cb9e9162eba6" providerId="ADAL" clId="{490D31C1-C896-4F23-AF3D-A826BB2D3DB8}" dt="2022-03-04T12:07:14.164" v="5960" actId="692"/>
          <ac:cxnSpMkLst>
            <pc:docMk/>
            <pc:sldMk cId="1361480187" sldId="270"/>
            <ac:cxnSpMk id="21" creationId="{295394E4-3B07-40DA-A8F5-46D118C6BFF8}"/>
          </ac:cxnSpMkLst>
        </pc:cxnChg>
        <pc:cxnChg chg="add del mod">
          <ac:chgData name="Johannes Sæleset" userId="3f7023dc-cf6c-4a8e-8755-cb9e9162eba6" providerId="ADAL" clId="{490D31C1-C896-4F23-AF3D-A826BB2D3DB8}" dt="2022-03-04T10:19:42.529" v="3599" actId="11529"/>
          <ac:cxnSpMkLst>
            <pc:docMk/>
            <pc:sldMk cId="1361480187" sldId="270"/>
            <ac:cxnSpMk id="24" creationId="{E6E4F03B-1032-4379-A207-82FED9CCFB2E}"/>
          </ac:cxnSpMkLst>
        </pc:cxnChg>
        <pc:cxnChg chg="add mod">
          <ac:chgData name="Johannes Sæleset" userId="3f7023dc-cf6c-4a8e-8755-cb9e9162eba6" providerId="ADAL" clId="{490D31C1-C896-4F23-AF3D-A826BB2D3DB8}" dt="2022-03-04T10:20:30.537" v="3619" actId="1037"/>
          <ac:cxnSpMkLst>
            <pc:docMk/>
            <pc:sldMk cId="1361480187" sldId="270"/>
            <ac:cxnSpMk id="28" creationId="{F7F2DEF3-139F-4C6F-9064-36E8DBEDA273}"/>
          </ac:cxnSpMkLst>
        </pc:cxnChg>
        <pc:cxnChg chg="add mod">
          <ac:chgData name="Johannes Sæleset" userId="3f7023dc-cf6c-4a8e-8755-cb9e9162eba6" providerId="ADAL" clId="{490D31C1-C896-4F23-AF3D-A826BB2D3DB8}" dt="2022-03-04T11:30:00.279" v="3629" actId="14100"/>
          <ac:cxnSpMkLst>
            <pc:docMk/>
            <pc:sldMk cId="1361480187" sldId="270"/>
            <ac:cxnSpMk id="32" creationId="{776A2122-F598-436F-8B3A-F261CD3466CB}"/>
          </ac:cxnSpMkLst>
        </pc:cxnChg>
        <pc:cxnChg chg="add mod">
          <ac:chgData name="Johannes Sæleset" userId="3f7023dc-cf6c-4a8e-8755-cb9e9162eba6" providerId="ADAL" clId="{490D31C1-C896-4F23-AF3D-A826BB2D3DB8}" dt="2022-03-04T11:33:13.001" v="3677" actId="14100"/>
          <ac:cxnSpMkLst>
            <pc:docMk/>
            <pc:sldMk cId="1361480187" sldId="270"/>
            <ac:cxnSpMk id="35" creationId="{838D0AF2-D3A5-4F57-836C-B721823272BD}"/>
          </ac:cxnSpMkLst>
        </pc:cxnChg>
        <pc:cxnChg chg="add mod">
          <ac:chgData name="Johannes Sæleset" userId="3f7023dc-cf6c-4a8e-8755-cb9e9162eba6" providerId="ADAL" clId="{490D31C1-C896-4F23-AF3D-A826BB2D3DB8}" dt="2022-03-04T11:31:50.538" v="3646" actId="1076"/>
          <ac:cxnSpMkLst>
            <pc:docMk/>
            <pc:sldMk cId="1361480187" sldId="270"/>
            <ac:cxnSpMk id="37" creationId="{B62B0C91-8E91-4380-910C-8411193E4FB5}"/>
          </ac:cxnSpMkLst>
        </pc:cxnChg>
        <pc:cxnChg chg="add del">
          <ac:chgData name="Johannes Sæleset" userId="3f7023dc-cf6c-4a8e-8755-cb9e9162eba6" providerId="ADAL" clId="{490D31C1-C896-4F23-AF3D-A826BB2D3DB8}" dt="2022-03-04T11:34:10.291" v="3702" actId="478"/>
          <ac:cxnSpMkLst>
            <pc:docMk/>
            <pc:sldMk cId="1361480187" sldId="270"/>
            <ac:cxnSpMk id="49" creationId="{9D8B2ACE-D709-4139-B598-2ABF80AE52EF}"/>
          </ac:cxnSpMkLst>
        </pc:cxnChg>
        <pc:cxnChg chg="add mod">
          <ac:chgData name="Johannes Sæleset" userId="3f7023dc-cf6c-4a8e-8755-cb9e9162eba6" providerId="ADAL" clId="{490D31C1-C896-4F23-AF3D-A826BB2D3DB8}" dt="2022-04-27T19:20:46.897" v="15015" actId="1076"/>
          <ac:cxnSpMkLst>
            <pc:docMk/>
            <pc:sldMk cId="1361480187" sldId="270"/>
            <ac:cxnSpMk id="51" creationId="{C141FD86-95D5-4B74-BC33-4E930DE718EE}"/>
          </ac:cxnSpMkLst>
        </pc:cxnChg>
        <pc:cxnChg chg="add mod">
          <ac:chgData name="Johannes Sæleset" userId="3f7023dc-cf6c-4a8e-8755-cb9e9162eba6" providerId="ADAL" clId="{490D31C1-C896-4F23-AF3D-A826BB2D3DB8}" dt="2022-03-04T11:50:33.850" v="4774" actId="1036"/>
          <ac:cxnSpMkLst>
            <pc:docMk/>
            <pc:sldMk cId="1361480187" sldId="270"/>
            <ac:cxnSpMk id="53" creationId="{B304EFBA-746C-4720-91F9-C619F0C449E5}"/>
          </ac:cxnSpMkLst>
        </pc:cxnChg>
        <pc:cxnChg chg="add mod">
          <ac:chgData name="Johannes Sæleset" userId="3f7023dc-cf6c-4a8e-8755-cb9e9162eba6" providerId="ADAL" clId="{490D31C1-C896-4F23-AF3D-A826BB2D3DB8}" dt="2022-04-27T19:21:24.472" v="15020" actId="1076"/>
          <ac:cxnSpMkLst>
            <pc:docMk/>
            <pc:sldMk cId="1361480187" sldId="270"/>
            <ac:cxnSpMk id="54" creationId="{14F42F9F-B3E7-43D7-90FD-56DFDBEB5CB1}"/>
          </ac:cxnSpMkLst>
        </pc:cxnChg>
        <pc:cxnChg chg="add mod">
          <ac:chgData name="Johannes Sæleset" userId="3f7023dc-cf6c-4a8e-8755-cb9e9162eba6" providerId="ADAL" clId="{490D31C1-C896-4F23-AF3D-A826BB2D3DB8}" dt="2022-04-27T18:42:59.347" v="14562" actId="14100"/>
          <ac:cxnSpMkLst>
            <pc:docMk/>
            <pc:sldMk cId="1361480187" sldId="270"/>
            <ac:cxnSpMk id="56" creationId="{2D07579C-DFDC-4AEB-8C8E-5B1D76BF400F}"/>
          </ac:cxnSpMkLst>
        </pc:cxnChg>
        <pc:cxnChg chg="add mod">
          <ac:chgData name="Johannes Sæleset" userId="3f7023dc-cf6c-4a8e-8755-cb9e9162eba6" providerId="ADAL" clId="{490D31C1-C896-4F23-AF3D-A826BB2D3DB8}" dt="2022-04-27T18:42:54.428" v="14560" actId="14100"/>
          <ac:cxnSpMkLst>
            <pc:docMk/>
            <pc:sldMk cId="1361480187" sldId="270"/>
            <ac:cxnSpMk id="57" creationId="{652D3BB5-9F7E-4A33-B225-FB3B9FE824F9}"/>
          </ac:cxnSpMkLst>
        </pc:cxnChg>
        <pc:cxnChg chg="add mod">
          <ac:chgData name="Johannes Sæleset" userId="3f7023dc-cf6c-4a8e-8755-cb9e9162eba6" providerId="ADAL" clId="{490D31C1-C896-4F23-AF3D-A826BB2D3DB8}" dt="2022-03-04T11:50:33.850" v="4774" actId="1036"/>
          <ac:cxnSpMkLst>
            <pc:docMk/>
            <pc:sldMk cId="1361480187" sldId="270"/>
            <ac:cxnSpMk id="58" creationId="{C9AA2C30-8DAB-426A-B5CD-C43EC6E5EE61}"/>
          </ac:cxnSpMkLst>
        </pc:cxnChg>
        <pc:cxnChg chg="add del mod">
          <ac:chgData name="Johannes Sæleset" userId="3f7023dc-cf6c-4a8e-8755-cb9e9162eba6" providerId="ADAL" clId="{490D31C1-C896-4F23-AF3D-A826BB2D3DB8}" dt="2022-03-04T12:12:16.888" v="6079" actId="478"/>
          <ac:cxnSpMkLst>
            <pc:docMk/>
            <pc:sldMk cId="1361480187" sldId="270"/>
            <ac:cxnSpMk id="59" creationId="{EEC76886-2E20-42B2-A9AF-F33F2D06DB6A}"/>
          </ac:cxnSpMkLst>
        </pc:cxnChg>
        <pc:cxnChg chg="add mod">
          <ac:chgData name="Johannes Sæleset" userId="3f7023dc-cf6c-4a8e-8755-cb9e9162eba6" providerId="ADAL" clId="{490D31C1-C896-4F23-AF3D-A826BB2D3DB8}" dt="2022-03-04T11:50:33.850" v="4774" actId="1036"/>
          <ac:cxnSpMkLst>
            <pc:docMk/>
            <pc:sldMk cId="1361480187" sldId="270"/>
            <ac:cxnSpMk id="62" creationId="{DF050B53-FBF6-4146-942F-D2329AEF9876}"/>
          </ac:cxnSpMkLst>
        </pc:cxnChg>
        <pc:cxnChg chg="add mod">
          <ac:chgData name="Johannes Sæleset" userId="3f7023dc-cf6c-4a8e-8755-cb9e9162eba6" providerId="ADAL" clId="{490D31C1-C896-4F23-AF3D-A826BB2D3DB8}" dt="2022-04-27T19:16:41.307" v="14973" actId="1076"/>
          <ac:cxnSpMkLst>
            <pc:docMk/>
            <pc:sldMk cId="1361480187" sldId="270"/>
            <ac:cxnSpMk id="63" creationId="{7DDAD31D-6C79-45FA-A1B1-F05A122791CE}"/>
          </ac:cxnSpMkLst>
        </pc:cxnChg>
        <pc:cxnChg chg="add mod">
          <ac:chgData name="Johannes Sæleset" userId="3f7023dc-cf6c-4a8e-8755-cb9e9162eba6" providerId="ADAL" clId="{490D31C1-C896-4F23-AF3D-A826BB2D3DB8}" dt="2022-04-27T18:59:46.688" v="14745" actId="14100"/>
          <ac:cxnSpMkLst>
            <pc:docMk/>
            <pc:sldMk cId="1361480187" sldId="270"/>
            <ac:cxnSpMk id="67" creationId="{BAAE2B5F-881C-4EF9-A48B-794C5EB22437}"/>
          </ac:cxnSpMkLst>
        </pc:cxnChg>
        <pc:cxnChg chg="add del mod">
          <ac:chgData name="Johannes Sæleset" userId="3f7023dc-cf6c-4a8e-8755-cb9e9162eba6" providerId="ADAL" clId="{490D31C1-C896-4F23-AF3D-A826BB2D3DB8}" dt="2022-04-27T19:20:32.044" v="15009" actId="478"/>
          <ac:cxnSpMkLst>
            <pc:docMk/>
            <pc:sldMk cId="1361480187" sldId="270"/>
            <ac:cxnSpMk id="69" creationId="{ADB4B5C2-1933-4581-B01D-F899CB67CD5D}"/>
          </ac:cxnSpMkLst>
        </pc:cxnChg>
        <pc:cxnChg chg="add del mod">
          <ac:chgData name="Johannes Sæleset" userId="3f7023dc-cf6c-4a8e-8755-cb9e9162eba6" providerId="ADAL" clId="{490D31C1-C896-4F23-AF3D-A826BB2D3DB8}" dt="2022-04-27T19:20:37.309" v="15012" actId="478"/>
          <ac:cxnSpMkLst>
            <pc:docMk/>
            <pc:sldMk cId="1361480187" sldId="270"/>
            <ac:cxnSpMk id="73" creationId="{9E2BF401-4513-4FF0-925A-E9E320D6AA88}"/>
          </ac:cxnSpMkLst>
        </pc:cxnChg>
        <pc:cxnChg chg="add mod">
          <ac:chgData name="Johannes Sæleset" userId="3f7023dc-cf6c-4a8e-8755-cb9e9162eba6" providerId="ADAL" clId="{490D31C1-C896-4F23-AF3D-A826BB2D3DB8}" dt="2022-04-27T19:14:46.605" v="14949" actId="1076"/>
          <ac:cxnSpMkLst>
            <pc:docMk/>
            <pc:sldMk cId="1361480187" sldId="270"/>
            <ac:cxnSpMk id="80" creationId="{40552526-FE2D-4524-8AB3-5B415D9E923E}"/>
          </ac:cxnSpMkLst>
        </pc:cxnChg>
        <pc:cxnChg chg="add del mod">
          <ac:chgData name="Johannes Sæleset" userId="3f7023dc-cf6c-4a8e-8755-cb9e9162eba6" providerId="ADAL" clId="{490D31C1-C896-4F23-AF3D-A826BB2D3DB8}" dt="2022-04-27T19:18:17.896" v="14988" actId="478"/>
          <ac:cxnSpMkLst>
            <pc:docMk/>
            <pc:sldMk cId="1361480187" sldId="270"/>
            <ac:cxnSpMk id="87" creationId="{6B6B5313-7A9F-4C9C-A433-EAB0A6E39F72}"/>
          </ac:cxnSpMkLst>
        </pc:cxnChg>
        <pc:cxnChg chg="add del mod">
          <ac:chgData name="Johannes Sæleset" userId="3f7023dc-cf6c-4a8e-8755-cb9e9162eba6" providerId="ADAL" clId="{490D31C1-C896-4F23-AF3D-A826BB2D3DB8}" dt="2022-04-27T19:21:30.867" v="15021" actId="478"/>
          <ac:cxnSpMkLst>
            <pc:docMk/>
            <pc:sldMk cId="1361480187" sldId="270"/>
            <ac:cxnSpMk id="89" creationId="{EA067D7D-4273-4CB5-A9D1-57C0894AE94F}"/>
          </ac:cxnSpMkLst>
        </pc:cxnChg>
        <pc:cxnChg chg="add del mod">
          <ac:chgData name="Johannes Sæleset" userId="3f7023dc-cf6c-4a8e-8755-cb9e9162eba6" providerId="ADAL" clId="{490D31C1-C896-4F23-AF3D-A826BB2D3DB8}" dt="2022-04-27T18:58:17.473" v="14657" actId="478"/>
          <ac:cxnSpMkLst>
            <pc:docMk/>
            <pc:sldMk cId="1361480187" sldId="270"/>
            <ac:cxnSpMk id="93" creationId="{1195BD15-D5EA-48E4-8D01-CA5935F02265}"/>
          </ac:cxnSpMkLst>
        </pc:cxnChg>
        <pc:cxnChg chg="add del mod">
          <ac:chgData name="Johannes Sæleset" userId="3f7023dc-cf6c-4a8e-8755-cb9e9162eba6" providerId="ADAL" clId="{490D31C1-C896-4F23-AF3D-A826BB2D3DB8}" dt="2022-04-27T19:10:22.204" v="14946" actId="21"/>
          <ac:cxnSpMkLst>
            <pc:docMk/>
            <pc:sldMk cId="1361480187" sldId="270"/>
            <ac:cxnSpMk id="95" creationId="{C1AAB531-47AC-4DC8-B799-088F77033940}"/>
          </ac:cxnSpMkLst>
        </pc:cxnChg>
        <pc:cxnChg chg="add del mod">
          <ac:chgData name="Johannes Sæleset" userId="3f7023dc-cf6c-4a8e-8755-cb9e9162eba6" providerId="ADAL" clId="{490D31C1-C896-4F23-AF3D-A826BB2D3DB8}" dt="2022-04-27T18:59:12.436" v="14698" actId="478"/>
          <ac:cxnSpMkLst>
            <pc:docMk/>
            <pc:sldMk cId="1361480187" sldId="270"/>
            <ac:cxnSpMk id="97" creationId="{FD350FB6-F2EF-4DD5-8F75-26D5CD22D2CB}"/>
          </ac:cxnSpMkLst>
        </pc:cxnChg>
        <pc:cxnChg chg="add del mod">
          <ac:chgData name="Johannes Sæleset" userId="3f7023dc-cf6c-4a8e-8755-cb9e9162eba6" providerId="ADAL" clId="{490D31C1-C896-4F23-AF3D-A826BB2D3DB8}" dt="2022-04-27T19:28:07.761" v="15024" actId="478"/>
          <ac:cxnSpMkLst>
            <pc:docMk/>
            <pc:sldMk cId="1361480187" sldId="270"/>
            <ac:cxnSpMk id="99" creationId="{D5D1E54D-5E2A-4E0E-8B77-AF172983D11D}"/>
          </ac:cxnSpMkLst>
        </pc:cxnChg>
        <pc:cxnChg chg="add del mod">
          <ac:chgData name="Johannes Sæleset" userId="3f7023dc-cf6c-4a8e-8755-cb9e9162eba6" providerId="ADAL" clId="{490D31C1-C896-4F23-AF3D-A826BB2D3DB8}" dt="2022-04-27T19:16:45.415" v="14974" actId="21"/>
          <ac:cxnSpMkLst>
            <pc:docMk/>
            <pc:sldMk cId="1361480187" sldId="270"/>
            <ac:cxnSpMk id="101" creationId="{43B7F18D-8CA6-4D71-AFC8-78916EFDCB84}"/>
          </ac:cxnSpMkLst>
        </pc:cxnChg>
        <pc:cxnChg chg="add del mod">
          <ac:chgData name="Johannes Sæleset" userId="3f7023dc-cf6c-4a8e-8755-cb9e9162eba6" providerId="ADAL" clId="{490D31C1-C896-4F23-AF3D-A826BB2D3DB8}" dt="2022-04-27T19:18:50.652" v="14993" actId="478"/>
          <ac:cxnSpMkLst>
            <pc:docMk/>
            <pc:sldMk cId="1361480187" sldId="270"/>
            <ac:cxnSpMk id="106" creationId="{525FDC46-D9B3-414F-A860-EF2C5854F42C}"/>
          </ac:cxnSpMkLst>
        </pc:cxnChg>
        <pc:cxnChg chg="add del mod">
          <ac:chgData name="Johannes Sæleset" userId="3f7023dc-cf6c-4a8e-8755-cb9e9162eba6" providerId="ADAL" clId="{490D31C1-C896-4F23-AF3D-A826BB2D3DB8}" dt="2022-04-27T18:50:36.457" v="14645" actId="478"/>
          <ac:cxnSpMkLst>
            <pc:docMk/>
            <pc:sldMk cId="1361480187" sldId="270"/>
            <ac:cxnSpMk id="110" creationId="{939210A7-D5B4-4AA6-954D-1583336D5FE2}"/>
          </ac:cxnSpMkLst>
        </pc:cxnChg>
        <pc:cxnChg chg="add del mod">
          <ac:chgData name="Johannes Sæleset" userId="3f7023dc-cf6c-4a8e-8755-cb9e9162eba6" providerId="ADAL" clId="{490D31C1-C896-4F23-AF3D-A826BB2D3DB8}" dt="2022-04-27T19:18:05.732" v="14986" actId="478"/>
          <ac:cxnSpMkLst>
            <pc:docMk/>
            <pc:sldMk cId="1361480187" sldId="270"/>
            <ac:cxnSpMk id="127" creationId="{704EEB81-61F3-4D86-8725-1638FF0B7106}"/>
          </ac:cxnSpMkLst>
        </pc:cxnChg>
      </pc:sldChg>
      <pc:sldChg chg="add del">
        <pc:chgData name="Johannes Sæleset" userId="3f7023dc-cf6c-4a8e-8755-cb9e9162eba6" providerId="ADAL" clId="{490D31C1-C896-4F23-AF3D-A826BB2D3DB8}" dt="2022-03-04T13:33:12.271" v="8922" actId="47"/>
        <pc:sldMkLst>
          <pc:docMk/>
          <pc:sldMk cId="2272064909" sldId="271"/>
        </pc:sldMkLst>
      </pc:sldChg>
      <pc:sldChg chg="addSp delSp modSp add mod modAnim modNotesTx">
        <pc:chgData name="Johannes Sæleset" userId="3f7023dc-cf6c-4a8e-8755-cb9e9162eba6" providerId="ADAL" clId="{490D31C1-C896-4F23-AF3D-A826BB2D3DB8}" dt="2022-03-04T13:29:52.882" v="8620" actId="5793"/>
        <pc:sldMkLst>
          <pc:docMk/>
          <pc:sldMk cId="3605755375" sldId="272"/>
        </pc:sldMkLst>
        <pc:spChg chg="add mod">
          <ac:chgData name="Johannes Sæleset" userId="3f7023dc-cf6c-4a8e-8755-cb9e9162eba6" providerId="ADAL" clId="{490D31C1-C896-4F23-AF3D-A826BB2D3DB8}" dt="2022-03-04T12:51:39.151" v="8160" actId="1076"/>
          <ac:spMkLst>
            <pc:docMk/>
            <pc:sldMk cId="3605755375" sldId="272"/>
            <ac:spMk id="41" creationId="{90EAEB31-66C5-47F6-94D7-1484C8898085}"/>
          </ac:spMkLst>
        </pc:spChg>
        <pc:picChg chg="add del mod">
          <ac:chgData name="Johannes Sæleset" userId="3f7023dc-cf6c-4a8e-8755-cb9e9162eba6" providerId="ADAL" clId="{490D31C1-C896-4F23-AF3D-A826BB2D3DB8}" dt="2022-03-04T12:44:29.005" v="7994" actId="21"/>
          <ac:picMkLst>
            <pc:docMk/>
            <pc:sldMk cId="3605755375" sldId="272"/>
            <ac:picMk id="4" creationId="{C5003A3A-983D-47FD-8EE3-CE15944AF4C2}"/>
          </ac:picMkLst>
        </pc:picChg>
        <pc:picChg chg="add mod">
          <ac:chgData name="Johannes Sæleset" userId="3f7023dc-cf6c-4a8e-8755-cb9e9162eba6" providerId="ADAL" clId="{490D31C1-C896-4F23-AF3D-A826BB2D3DB8}" dt="2022-03-04T12:50:18.105" v="8085" actId="14100"/>
          <ac:picMkLst>
            <pc:docMk/>
            <pc:sldMk cId="3605755375" sldId="272"/>
            <ac:picMk id="10" creationId="{8FE313E5-BFA5-40C1-A685-29AF6A707EAD}"/>
          </ac:picMkLst>
        </pc:picChg>
      </pc:sldChg>
      <pc:sldChg chg="addSp modSp add mod ord modAnim modNotesTx">
        <pc:chgData name="Johannes Sæleset" userId="3f7023dc-cf6c-4a8e-8755-cb9e9162eba6" providerId="ADAL" clId="{490D31C1-C896-4F23-AF3D-A826BB2D3DB8}" dt="2022-03-04T13:32:30.656" v="8921" actId="20577"/>
        <pc:sldMkLst>
          <pc:docMk/>
          <pc:sldMk cId="270491056" sldId="273"/>
        </pc:sldMkLst>
        <pc:picChg chg="add mod">
          <ac:chgData name="Johannes Sæleset" userId="3f7023dc-cf6c-4a8e-8755-cb9e9162eba6" providerId="ADAL" clId="{490D31C1-C896-4F23-AF3D-A826BB2D3DB8}" dt="2022-03-04T12:51:56.911" v="8162" actId="1076"/>
          <ac:picMkLst>
            <pc:docMk/>
            <pc:sldMk cId="270491056" sldId="273"/>
            <ac:picMk id="38" creationId="{9989FDAB-B1F3-422B-A116-C434F210F13C}"/>
          </ac:picMkLst>
        </pc:picChg>
      </pc:sldChg>
      <pc:sldChg chg="add modNotesTx">
        <pc:chgData name="Johannes Sæleset" userId="3f7023dc-cf6c-4a8e-8755-cb9e9162eba6" providerId="ADAL" clId="{490D31C1-C896-4F23-AF3D-A826BB2D3DB8}" dt="2022-04-26T18:40:09.875" v="14556" actId="20577"/>
        <pc:sldMkLst>
          <pc:docMk/>
          <pc:sldMk cId="2330927023" sldId="274"/>
        </pc:sldMkLst>
      </pc:sldChg>
      <pc:sldChg chg="add del">
        <pc:chgData name="Johannes Sæleset" userId="3f7023dc-cf6c-4a8e-8755-cb9e9162eba6" providerId="ADAL" clId="{490D31C1-C896-4F23-AF3D-A826BB2D3DB8}" dt="2022-03-04T21:33:09.081" v="14249" actId="47"/>
        <pc:sldMkLst>
          <pc:docMk/>
          <pc:sldMk cId="2423888073" sldId="275"/>
        </pc:sldMkLst>
      </pc:sldChg>
      <pc:sldChg chg="add">
        <pc:chgData name="Johannes Sæleset" userId="3f7023dc-cf6c-4a8e-8755-cb9e9162eba6" providerId="ADAL" clId="{490D31C1-C896-4F23-AF3D-A826BB2D3DB8}" dt="2022-03-04T20:07:39.536" v="11884"/>
        <pc:sldMkLst>
          <pc:docMk/>
          <pc:sldMk cId="1010682763" sldId="276"/>
        </pc:sldMkLst>
      </pc:sldChg>
      <pc:sldChg chg="addSp delSp modSp add mod ord modNotesTx">
        <pc:chgData name="Johannes Sæleset" userId="3f7023dc-cf6c-4a8e-8755-cb9e9162eba6" providerId="ADAL" clId="{490D31C1-C896-4F23-AF3D-A826BB2D3DB8}" dt="2022-06-14T16:26:54.628" v="15065" actId="20577"/>
        <pc:sldMkLst>
          <pc:docMk/>
          <pc:sldMk cId="1128344550" sldId="277"/>
        </pc:sldMkLst>
        <pc:spChg chg="mod">
          <ac:chgData name="Johannes Sæleset" userId="3f7023dc-cf6c-4a8e-8755-cb9e9162eba6" providerId="ADAL" clId="{490D31C1-C896-4F23-AF3D-A826BB2D3DB8}" dt="2022-04-26T18:43:20.689" v="14557" actId="20577"/>
          <ac:spMkLst>
            <pc:docMk/>
            <pc:sldMk cId="1128344550" sldId="277"/>
            <ac:spMk id="2" creationId="{50FDEE86-6474-477E-8102-3934E1C92844}"/>
          </ac:spMkLst>
        </pc:spChg>
        <pc:spChg chg="add del mod">
          <ac:chgData name="Johannes Sæleset" userId="3f7023dc-cf6c-4a8e-8755-cb9e9162eba6" providerId="ADAL" clId="{490D31C1-C896-4F23-AF3D-A826BB2D3DB8}" dt="2022-03-04T20:09:20.497" v="11904" actId="478"/>
          <ac:spMkLst>
            <pc:docMk/>
            <pc:sldMk cId="1128344550" sldId="277"/>
            <ac:spMk id="39" creationId="{3F8B5BDD-A2E9-4A47-9C98-31F2C86AC35C}"/>
          </ac:spMkLst>
        </pc:spChg>
        <pc:spChg chg="del">
          <ac:chgData name="Johannes Sæleset" userId="3f7023dc-cf6c-4a8e-8755-cb9e9162eba6" providerId="ADAL" clId="{490D31C1-C896-4F23-AF3D-A826BB2D3DB8}" dt="2022-03-04T20:09:22.602" v="11905" actId="478"/>
          <ac:spMkLst>
            <pc:docMk/>
            <pc:sldMk cId="1128344550" sldId="277"/>
            <ac:spMk id="78" creationId="{48C4D4BD-D4B1-49A4-85CA-94F35D16ACFF}"/>
          </ac:spMkLst>
        </pc:spChg>
        <pc:spChg chg="del">
          <ac:chgData name="Johannes Sæleset" userId="3f7023dc-cf6c-4a8e-8755-cb9e9162eba6" providerId="ADAL" clId="{490D31C1-C896-4F23-AF3D-A826BB2D3DB8}" dt="2022-03-04T20:09:24.623" v="11906" actId="478"/>
          <ac:spMkLst>
            <pc:docMk/>
            <pc:sldMk cId="1128344550" sldId="277"/>
            <ac:spMk id="79" creationId="{7699D8CD-5FAE-4444-8E0B-44434D68BE47}"/>
          </ac:spMkLst>
        </pc:spChg>
        <pc:picChg chg="del">
          <ac:chgData name="Johannes Sæleset" userId="3f7023dc-cf6c-4a8e-8755-cb9e9162eba6" providerId="ADAL" clId="{490D31C1-C896-4F23-AF3D-A826BB2D3DB8}" dt="2022-03-04T20:08:12.997" v="11890" actId="478"/>
          <ac:picMkLst>
            <pc:docMk/>
            <pc:sldMk cId="1128344550" sldId="277"/>
            <ac:picMk id="38" creationId="{9989FDAB-B1F3-422B-A116-C434F210F13C}"/>
          </ac:picMkLst>
        </pc:picChg>
        <pc:cxnChg chg="add mod">
          <ac:chgData name="Johannes Sæleset" userId="3f7023dc-cf6c-4a8e-8755-cb9e9162eba6" providerId="ADAL" clId="{490D31C1-C896-4F23-AF3D-A826BB2D3DB8}" dt="2022-03-04T20:09:03.350" v="11902" actId="1038"/>
          <ac:cxnSpMkLst>
            <pc:docMk/>
            <pc:sldMk cId="1128344550" sldId="277"/>
            <ac:cxnSpMk id="40" creationId="{CC41C3ED-6270-4E7C-97A0-D2255C7C4051}"/>
          </ac:cxnSpMkLst>
        </pc:cxnChg>
        <pc:cxnChg chg="del">
          <ac:chgData name="Johannes Sæleset" userId="3f7023dc-cf6c-4a8e-8755-cb9e9162eba6" providerId="ADAL" clId="{490D31C1-C896-4F23-AF3D-A826BB2D3DB8}" dt="2022-03-04T20:09:34.744" v="11911" actId="478"/>
          <ac:cxnSpMkLst>
            <pc:docMk/>
            <pc:sldMk cId="1128344550" sldId="277"/>
            <ac:cxnSpMk id="80" creationId="{40552526-FE2D-4524-8AB3-5B415D9E923E}"/>
          </ac:cxnSpMkLst>
        </pc:cxnChg>
        <pc:cxnChg chg="del">
          <ac:chgData name="Johannes Sæleset" userId="3f7023dc-cf6c-4a8e-8755-cb9e9162eba6" providerId="ADAL" clId="{490D31C1-C896-4F23-AF3D-A826BB2D3DB8}" dt="2022-03-04T20:09:35.403" v="11912" actId="478"/>
          <ac:cxnSpMkLst>
            <pc:docMk/>
            <pc:sldMk cId="1128344550" sldId="277"/>
            <ac:cxnSpMk id="87" creationId="{6B6B5313-7A9F-4C9C-A433-EAB0A6E39F72}"/>
          </ac:cxnSpMkLst>
        </pc:cxnChg>
        <pc:cxnChg chg="del">
          <ac:chgData name="Johannes Sæleset" userId="3f7023dc-cf6c-4a8e-8755-cb9e9162eba6" providerId="ADAL" clId="{490D31C1-C896-4F23-AF3D-A826BB2D3DB8}" dt="2022-03-04T20:09:32.349" v="11909" actId="478"/>
          <ac:cxnSpMkLst>
            <pc:docMk/>
            <pc:sldMk cId="1128344550" sldId="277"/>
            <ac:cxnSpMk id="89" creationId="{EA067D7D-4273-4CB5-A9D1-57C0894AE94F}"/>
          </ac:cxnSpMkLst>
        </pc:cxnChg>
        <pc:cxnChg chg="del mod">
          <ac:chgData name="Johannes Sæleset" userId="3f7023dc-cf6c-4a8e-8755-cb9e9162eba6" providerId="ADAL" clId="{490D31C1-C896-4F23-AF3D-A826BB2D3DB8}" dt="2022-03-04T20:08:14.253" v="11892" actId="478"/>
          <ac:cxnSpMkLst>
            <pc:docMk/>
            <pc:sldMk cId="1128344550" sldId="277"/>
            <ac:cxnSpMk id="93" creationId="{1195BD15-D5EA-48E4-8D01-CA5935F02265}"/>
          </ac:cxnSpMkLst>
        </pc:cxnChg>
        <pc:cxnChg chg="del">
          <ac:chgData name="Johannes Sæleset" userId="3f7023dc-cf6c-4a8e-8755-cb9e9162eba6" providerId="ADAL" clId="{490D31C1-C896-4F23-AF3D-A826BB2D3DB8}" dt="2022-03-04T20:09:34.004" v="11910" actId="478"/>
          <ac:cxnSpMkLst>
            <pc:docMk/>
            <pc:sldMk cId="1128344550" sldId="277"/>
            <ac:cxnSpMk id="95" creationId="{C1AAB531-47AC-4DC8-B799-088F77033940}"/>
          </ac:cxnSpMkLst>
        </pc:cxnChg>
        <pc:cxnChg chg="del">
          <ac:chgData name="Johannes Sæleset" userId="3f7023dc-cf6c-4a8e-8755-cb9e9162eba6" providerId="ADAL" clId="{490D31C1-C896-4F23-AF3D-A826BB2D3DB8}" dt="2022-03-04T20:09:31.546" v="11908" actId="478"/>
          <ac:cxnSpMkLst>
            <pc:docMk/>
            <pc:sldMk cId="1128344550" sldId="277"/>
            <ac:cxnSpMk id="97" creationId="{FD350FB6-F2EF-4DD5-8F75-26D5CD22D2CB}"/>
          </ac:cxnSpMkLst>
        </pc:cxnChg>
        <pc:cxnChg chg="del">
          <ac:chgData name="Johannes Sæleset" userId="3f7023dc-cf6c-4a8e-8755-cb9e9162eba6" providerId="ADAL" clId="{490D31C1-C896-4F23-AF3D-A826BB2D3DB8}" dt="2022-03-04T20:09:37.587" v="11914" actId="478"/>
          <ac:cxnSpMkLst>
            <pc:docMk/>
            <pc:sldMk cId="1128344550" sldId="277"/>
            <ac:cxnSpMk id="99" creationId="{D5D1E54D-5E2A-4E0E-8B77-AF172983D11D}"/>
          </ac:cxnSpMkLst>
        </pc:cxnChg>
        <pc:cxnChg chg="del">
          <ac:chgData name="Johannes Sæleset" userId="3f7023dc-cf6c-4a8e-8755-cb9e9162eba6" providerId="ADAL" clId="{490D31C1-C896-4F23-AF3D-A826BB2D3DB8}" dt="2022-03-04T20:09:36.808" v="11913" actId="478"/>
          <ac:cxnSpMkLst>
            <pc:docMk/>
            <pc:sldMk cId="1128344550" sldId="277"/>
            <ac:cxnSpMk id="101" creationId="{43B7F18D-8CA6-4D71-AFC8-78916EFDCB84}"/>
          </ac:cxnSpMkLst>
        </pc:cxnChg>
        <pc:cxnChg chg="del">
          <ac:chgData name="Johannes Sæleset" userId="3f7023dc-cf6c-4a8e-8755-cb9e9162eba6" providerId="ADAL" clId="{490D31C1-C896-4F23-AF3D-A826BB2D3DB8}" dt="2022-03-04T20:09:38.598" v="11915" actId="478"/>
          <ac:cxnSpMkLst>
            <pc:docMk/>
            <pc:sldMk cId="1128344550" sldId="277"/>
            <ac:cxnSpMk id="106" creationId="{525FDC46-D9B3-414F-A860-EF2C5854F42C}"/>
          </ac:cxnSpMkLst>
        </pc:cxnChg>
        <pc:cxnChg chg="del">
          <ac:chgData name="Johannes Sæleset" userId="3f7023dc-cf6c-4a8e-8755-cb9e9162eba6" providerId="ADAL" clId="{490D31C1-C896-4F23-AF3D-A826BB2D3DB8}" dt="2022-03-04T20:09:29.561" v="11907" actId="478"/>
          <ac:cxnSpMkLst>
            <pc:docMk/>
            <pc:sldMk cId="1128344550" sldId="277"/>
            <ac:cxnSpMk id="110" creationId="{939210A7-D5B4-4AA6-954D-1583336D5FE2}"/>
          </ac:cxnSpMkLst>
        </pc:cxnChg>
      </pc:sldChg>
      <pc:sldMasterChg chg="setBg modSldLayout">
        <pc:chgData name="Johannes Sæleset" userId="3f7023dc-cf6c-4a8e-8755-cb9e9162eba6" providerId="ADAL" clId="{490D31C1-C896-4F23-AF3D-A826BB2D3DB8}" dt="2022-03-28T08:04:27.577" v="14479"/>
        <pc:sldMasterMkLst>
          <pc:docMk/>
          <pc:sldMasterMk cId="171230391" sldId="2147483648"/>
        </pc:sldMasterMkLst>
        <pc:sldLayoutChg chg="setBg">
          <pc:chgData name="Johannes Sæleset" userId="3f7023dc-cf6c-4a8e-8755-cb9e9162eba6" providerId="ADAL" clId="{490D31C1-C896-4F23-AF3D-A826BB2D3DB8}" dt="2022-03-28T08:04:27.577" v="14479"/>
          <pc:sldLayoutMkLst>
            <pc:docMk/>
            <pc:sldMasterMk cId="171230391" sldId="2147483648"/>
            <pc:sldLayoutMk cId="2350369558" sldId="2147483649"/>
          </pc:sldLayoutMkLst>
        </pc:sldLayoutChg>
        <pc:sldLayoutChg chg="setBg">
          <pc:chgData name="Johannes Sæleset" userId="3f7023dc-cf6c-4a8e-8755-cb9e9162eba6" providerId="ADAL" clId="{490D31C1-C896-4F23-AF3D-A826BB2D3DB8}" dt="2022-03-28T08:04:27.577" v="14479"/>
          <pc:sldLayoutMkLst>
            <pc:docMk/>
            <pc:sldMasterMk cId="171230391" sldId="2147483648"/>
            <pc:sldLayoutMk cId="1045299845" sldId="2147483650"/>
          </pc:sldLayoutMkLst>
        </pc:sldLayoutChg>
        <pc:sldLayoutChg chg="setBg">
          <pc:chgData name="Johannes Sæleset" userId="3f7023dc-cf6c-4a8e-8755-cb9e9162eba6" providerId="ADAL" clId="{490D31C1-C896-4F23-AF3D-A826BB2D3DB8}" dt="2022-03-28T08:04:27.577" v="14479"/>
          <pc:sldLayoutMkLst>
            <pc:docMk/>
            <pc:sldMasterMk cId="171230391" sldId="2147483648"/>
            <pc:sldLayoutMk cId="577196036" sldId="2147483651"/>
          </pc:sldLayoutMkLst>
        </pc:sldLayoutChg>
        <pc:sldLayoutChg chg="setBg">
          <pc:chgData name="Johannes Sæleset" userId="3f7023dc-cf6c-4a8e-8755-cb9e9162eba6" providerId="ADAL" clId="{490D31C1-C896-4F23-AF3D-A826BB2D3DB8}" dt="2022-03-28T08:04:27.577" v="14479"/>
          <pc:sldLayoutMkLst>
            <pc:docMk/>
            <pc:sldMasterMk cId="171230391" sldId="2147483648"/>
            <pc:sldLayoutMk cId="3049519216" sldId="2147483652"/>
          </pc:sldLayoutMkLst>
        </pc:sldLayoutChg>
        <pc:sldLayoutChg chg="setBg">
          <pc:chgData name="Johannes Sæleset" userId="3f7023dc-cf6c-4a8e-8755-cb9e9162eba6" providerId="ADAL" clId="{490D31C1-C896-4F23-AF3D-A826BB2D3DB8}" dt="2022-03-28T08:04:27.577" v="14479"/>
          <pc:sldLayoutMkLst>
            <pc:docMk/>
            <pc:sldMasterMk cId="171230391" sldId="2147483648"/>
            <pc:sldLayoutMk cId="1308872590" sldId="2147483653"/>
          </pc:sldLayoutMkLst>
        </pc:sldLayoutChg>
        <pc:sldLayoutChg chg="setBg">
          <pc:chgData name="Johannes Sæleset" userId="3f7023dc-cf6c-4a8e-8755-cb9e9162eba6" providerId="ADAL" clId="{490D31C1-C896-4F23-AF3D-A826BB2D3DB8}" dt="2022-03-28T08:04:27.577" v="14479"/>
          <pc:sldLayoutMkLst>
            <pc:docMk/>
            <pc:sldMasterMk cId="171230391" sldId="2147483648"/>
            <pc:sldLayoutMk cId="4226002546" sldId="2147483654"/>
          </pc:sldLayoutMkLst>
        </pc:sldLayoutChg>
        <pc:sldLayoutChg chg="setBg">
          <pc:chgData name="Johannes Sæleset" userId="3f7023dc-cf6c-4a8e-8755-cb9e9162eba6" providerId="ADAL" clId="{490D31C1-C896-4F23-AF3D-A826BB2D3DB8}" dt="2022-03-28T08:04:27.577" v="14479"/>
          <pc:sldLayoutMkLst>
            <pc:docMk/>
            <pc:sldMasterMk cId="171230391" sldId="2147483648"/>
            <pc:sldLayoutMk cId="681755372" sldId="2147483655"/>
          </pc:sldLayoutMkLst>
        </pc:sldLayoutChg>
        <pc:sldLayoutChg chg="setBg">
          <pc:chgData name="Johannes Sæleset" userId="3f7023dc-cf6c-4a8e-8755-cb9e9162eba6" providerId="ADAL" clId="{490D31C1-C896-4F23-AF3D-A826BB2D3DB8}" dt="2022-03-28T08:04:27.577" v="14479"/>
          <pc:sldLayoutMkLst>
            <pc:docMk/>
            <pc:sldMasterMk cId="171230391" sldId="2147483648"/>
            <pc:sldLayoutMk cId="3952220561" sldId="2147483656"/>
          </pc:sldLayoutMkLst>
        </pc:sldLayoutChg>
        <pc:sldLayoutChg chg="setBg">
          <pc:chgData name="Johannes Sæleset" userId="3f7023dc-cf6c-4a8e-8755-cb9e9162eba6" providerId="ADAL" clId="{490D31C1-C896-4F23-AF3D-A826BB2D3DB8}" dt="2022-03-28T08:04:27.577" v="14479"/>
          <pc:sldLayoutMkLst>
            <pc:docMk/>
            <pc:sldMasterMk cId="171230391" sldId="2147483648"/>
            <pc:sldLayoutMk cId="2887180871" sldId="2147483657"/>
          </pc:sldLayoutMkLst>
        </pc:sldLayoutChg>
        <pc:sldLayoutChg chg="setBg">
          <pc:chgData name="Johannes Sæleset" userId="3f7023dc-cf6c-4a8e-8755-cb9e9162eba6" providerId="ADAL" clId="{490D31C1-C896-4F23-AF3D-A826BB2D3DB8}" dt="2022-03-28T08:04:27.577" v="14479"/>
          <pc:sldLayoutMkLst>
            <pc:docMk/>
            <pc:sldMasterMk cId="171230391" sldId="2147483648"/>
            <pc:sldLayoutMk cId="1621540562" sldId="2147483658"/>
          </pc:sldLayoutMkLst>
        </pc:sldLayoutChg>
        <pc:sldLayoutChg chg="setBg">
          <pc:chgData name="Johannes Sæleset" userId="3f7023dc-cf6c-4a8e-8755-cb9e9162eba6" providerId="ADAL" clId="{490D31C1-C896-4F23-AF3D-A826BB2D3DB8}" dt="2022-03-28T08:04:27.577" v="14479"/>
          <pc:sldLayoutMkLst>
            <pc:docMk/>
            <pc:sldMasterMk cId="171230391" sldId="2147483648"/>
            <pc:sldLayoutMk cId="1476664082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DA7FF-395D-45B1-9B00-C364064B4010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C558F-7457-43BE-9692-5A9D849E4A9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102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C558F-7457-43BE-9692-5A9D849E4A9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9582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rtl="0" font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n-NO" sz="1200" dirty="0">
                <a:effectLst/>
                <a:latin typeface="Calibri" panose="020F0502020204030204" pitchFamily="34" charset="0"/>
              </a:rPr>
              <a:t>Dersom evolusjonens gradvise utvikling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fra</a:t>
            </a:r>
            <a:r>
              <a:rPr lang="nn-NO" sz="1200" dirty="0">
                <a:effectLst/>
                <a:latin typeface="Calibri" panose="020F0502020204030204" pitchFamily="34" charset="0"/>
              </a:rPr>
              <a:t> et felles opphav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ikke</a:t>
            </a:r>
            <a:r>
              <a:rPr lang="nn-NO" sz="1200" dirty="0">
                <a:effectLst/>
                <a:latin typeface="Calibri" panose="020F0502020204030204" pitchFamily="34" charset="0"/>
              </a:rPr>
              <a:t> er en god nok forklaring på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fossilene</a:t>
            </a:r>
            <a:r>
              <a:rPr lang="nn-NO" sz="1200" dirty="0">
                <a:effectLst/>
                <a:latin typeface="Calibri" panose="020F0502020204030204" pitchFamily="34" charset="0"/>
              </a:rPr>
              <a:t> som finnes, må vi lete etter andre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forklaringer</a:t>
            </a:r>
            <a:r>
              <a:rPr lang="nn-NO" sz="1200" dirty="0">
                <a:effectLst/>
                <a:latin typeface="Calibri" panose="020F0502020204030204" pitchFamily="34" charset="0"/>
              </a:rPr>
              <a:t>.</a:t>
            </a:r>
          </a:p>
          <a:p>
            <a:pPr marL="171450" lvl="0" indent="-171450" rtl="0" font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n-NO" sz="1200" dirty="0" err="1">
                <a:effectLst/>
                <a:latin typeface="Calibri" panose="020F0502020204030204" pitchFamily="34" charset="0"/>
              </a:rPr>
              <a:t>Hva</a:t>
            </a:r>
            <a:r>
              <a:rPr lang="nn-NO" sz="1200" dirty="0">
                <a:effectLst/>
                <a:latin typeface="Calibri" panose="020F0502020204030204" pitchFamily="34" charset="0"/>
              </a:rPr>
              <a:t> tenker du om det? </a:t>
            </a:r>
          </a:p>
          <a:p>
            <a:pPr marL="171450" lvl="0" indent="-171450" rtl="0" font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n-NO" sz="1200" dirty="0">
                <a:effectLst/>
                <a:latin typeface="Calibri" panose="020F0502020204030204" pitchFamily="34" charset="0"/>
              </a:rPr>
              <a:t>Kanskje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noen</a:t>
            </a:r>
            <a:r>
              <a:rPr lang="nn-NO" sz="1200" dirty="0">
                <a:effectLst/>
                <a:latin typeface="Calibri" panose="020F0502020204030204" pitchFamily="34" charset="0"/>
              </a:rPr>
              <a:t> av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dere</a:t>
            </a:r>
            <a:r>
              <a:rPr lang="nn-NO" sz="1200" dirty="0">
                <a:effectLst/>
                <a:latin typeface="Calibri" panose="020F0502020204030204" pitchFamily="34" charset="0"/>
              </a:rPr>
              <a:t> blir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biologer</a:t>
            </a:r>
            <a:r>
              <a:rPr lang="nn-NO" sz="1200" dirty="0">
                <a:effectLst/>
                <a:latin typeface="Calibri" panose="020F0502020204030204" pitchFamily="34" charset="0"/>
              </a:rPr>
              <a:t> eller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paleontologer</a:t>
            </a:r>
            <a:r>
              <a:rPr lang="nn-NO" sz="1200" dirty="0">
                <a:effectLst/>
                <a:latin typeface="Calibri" panose="020F0502020204030204" pitchFamily="34" charset="0"/>
              </a:rPr>
              <a:t> som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forsker</a:t>
            </a:r>
            <a:r>
              <a:rPr lang="nn-NO" sz="1200" dirty="0">
                <a:effectLst/>
                <a:latin typeface="Calibri" panose="020F0502020204030204" pitchFamily="34" charset="0"/>
              </a:rPr>
              <a:t> på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fossiler</a:t>
            </a:r>
            <a:r>
              <a:rPr lang="nn-NO" sz="1200" dirty="0">
                <a:effectLst/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C558F-7457-43BE-9692-5A9D849E4A9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177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n-NO" sz="1100" dirty="0">
                <a:effectLst/>
                <a:latin typeface="Calibri" panose="020F0502020204030204" pitchFamily="34" charset="0"/>
              </a:rPr>
              <a:t>Charles Darwin prøvde å forstå </a:t>
            </a:r>
            <a:r>
              <a:rPr lang="nn-NO" sz="1100" dirty="0" err="1">
                <a:effectLst/>
                <a:latin typeface="Calibri" panose="020F0502020204030204" pitchFamily="34" charset="0"/>
              </a:rPr>
              <a:t>hva</a:t>
            </a:r>
            <a:r>
              <a:rPr lang="nn-NO" sz="1100" dirty="0">
                <a:effectLst/>
                <a:latin typeface="Calibri" panose="020F0502020204030204" pitchFamily="34" charset="0"/>
              </a:rPr>
              <a:t> </a:t>
            </a:r>
            <a:r>
              <a:rPr lang="nn-NO" sz="1100" dirty="0" err="1">
                <a:effectLst/>
                <a:latin typeface="Calibri" panose="020F0502020204030204" pitchFamily="34" charset="0"/>
              </a:rPr>
              <a:t>fossiler</a:t>
            </a:r>
            <a:r>
              <a:rPr lang="nn-NO" sz="1100" dirty="0">
                <a:effectLst/>
                <a:latin typeface="Calibri" panose="020F0502020204030204" pitchFamily="34" charset="0"/>
              </a:rPr>
              <a:t> </a:t>
            </a:r>
            <a:r>
              <a:rPr lang="nn-NO" sz="1100" dirty="0" err="1">
                <a:effectLst/>
                <a:latin typeface="Calibri" panose="020F0502020204030204" pitchFamily="34" charset="0"/>
              </a:rPr>
              <a:t>forteller</a:t>
            </a:r>
            <a:r>
              <a:rPr lang="nn-NO" sz="1100" dirty="0">
                <a:effectLst/>
                <a:latin typeface="Calibri" panose="020F0502020204030204" pitchFamily="34" charset="0"/>
              </a:rPr>
              <a:t> oss om livets historie.</a:t>
            </a:r>
          </a:p>
          <a:p>
            <a:pPr lvl="1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n-NO" sz="1100" dirty="0" err="1">
                <a:effectLst/>
                <a:latin typeface="Calibri" panose="020F0502020204030204" pitchFamily="34" charset="0"/>
              </a:rPr>
              <a:t>Hva</a:t>
            </a:r>
            <a:r>
              <a:rPr lang="nn-NO" sz="1100" dirty="0">
                <a:effectLst/>
                <a:latin typeface="Calibri" panose="020F0502020204030204" pitchFamily="34" charset="0"/>
              </a:rPr>
              <a:t> er et fossil? Dersom dyr eller planter blir raskt </a:t>
            </a:r>
            <a:r>
              <a:rPr lang="nn-NO" sz="1100" dirty="0" err="1">
                <a:effectLst/>
                <a:latin typeface="Calibri" panose="020F0502020204030204" pitchFamily="34" charset="0"/>
              </a:rPr>
              <a:t>begravd</a:t>
            </a:r>
            <a:r>
              <a:rPr lang="nn-NO" sz="1100" dirty="0">
                <a:effectLst/>
                <a:latin typeface="Calibri" panose="020F0502020204030204" pitchFamily="34" charset="0"/>
              </a:rPr>
              <a:t> kan de etter lang tid bli til avtrykk i stein – dette er </a:t>
            </a:r>
            <a:r>
              <a:rPr lang="nn-NO" sz="1100" dirty="0" err="1">
                <a:effectLst/>
                <a:latin typeface="Calibri" panose="020F0502020204030204" pitchFamily="34" charset="0"/>
              </a:rPr>
              <a:t>fossiler</a:t>
            </a:r>
            <a:r>
              <a:rPr lang="nn-NO" sz="1100" dirty="0">
                <a:effectLst/>
                <a:latin typeface="Calibri" panose="020F0502020204030204" pitchFamily="34" charset="0"/>
              </a:rPr>
              <a:t>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n-NO" sz="1100" dirty="0">
                <a:effectLst/>
                <a:latin typeface="Calibri" panose="020F0502020204030204" pitchFamily="34" charset="0"/>
              </a:rPr>
              <a:t>Han observerte at eldre </a:t>
            </a:r>
            <a:r>
              <a:rPr lang="nn-NO" sz="1100" dirty="0" err="1">
                <a:effectLst/>
                <a:latin typeface="Calibri" panose="020F0502020204030204" pitchFamily="34" charset="0"/>
              </a:rPr>
              <a:t>berglag</a:t>
            </a:r>
            <a:r>
              <a:rPr lang="nn-NO" sz="1100" dirty="0">
                <a:effectLst/>
                <a:latin typeface="Calibri" panose="020F0502020204030204" pitchFamily="34" charset="0"/>
              </a:rPr>
              <a:t> ofte </a:t>
            </a:r>
            <a:r>
              <a:rPr lang="nn-NO" sz="1100" dirty="0" err="1">
                <a:effectLst/>
                <a:latin typeface="Calibri" panose="020F0502020204030204" pitchFamily="34" charset="0"/>
              </a:rPr>
              <a:t>inneholdt</a:t>
            </a:r>
            <a:r>
              <a:rPr lang="nn-NO" sz="1100" dirty="0">
                <a:effectLst/>
                <a:latin typeface="Calibri" panose="020F0502020204030204" pitchFamily="34" charset="0"/>
              </a:rPr>
              <a:t> enkle </a:t>
            </a:r>
            <a:r>
              <a:rPr lang="nn-NO" sz="1100" dirty="0" err="1">
                <a:effectLst/>
                <a:latin typeface="Calibri" panose="020F0502020204030204" pitchFamily="34" charset="0"/>
              </a:rPr>
              <a:t>organismer</a:t>
            </a:r>
            <a:r>
              <a:rPr lang="nn-NO" sz="1100" dirty="0">
                <a:effectLst/>
                <a:latin typeface="Calibri" panose="020F0502020204030204" pitchFamily="34" charset="0"/>
              </a:rPr>
              <a:t>, og det var funnet </a:t>
            </a:r>
            <a:r>
              <a:rPr lang="nn-NO" sz="1100" dirty="0" err="1">
                <a:effectLst/>
                <a:latin typeface="Calibri" panose="020F0502020204030204" pitchFamily="34" charset="0"/>
              </a:rPr>
              <a:t>mer</a:t>
            </a:r>
            <a:r>
              <a:rPr lang="nn-NO" sz="1100" dirty="0">
                <a:effectLst/>
                <a:latin typeface="Calibri" panose="020F0502020204030204" pitchFamily="34" charset="0"/>
              </a:rPr>
              <a:t> kompliserte planter og dyr i yngre </a:t>
            </a:r>
            <a:r>
              <a:rPr lang="nn-NO" sz="1100" dirty="0" err="1">
                <a:effectLst/>
                <a:latin typeface="Calibri" panose="020F0502020204030204" pitchFamily="34" charset="0"/>
              </a:rPr>
              <a:t>berglag</a:t>
            </a:r>
            <a:r>
              <a:rPr lang="nn-NO" sz="1100" dirty="0">
                <a:effectLst/>
                <a:latin typeface="Calibri" panose="020F0502020204030204" pitchFamily="34" charset="0"/>
              </a:rPr>
              <a:t>.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nn-NO" sz="1100" dirty="0">
                <a:effectLst/>
                <a:latin typeface="Calibri" panose="020F0502020204030204" pitchFamily="34" charset="0"/>
              </a:rPr>
              <a:t>Hans </a:t>
            </a:r>
            <a:r>
              <a:rPr lang="nn-NO" sz="1100" dirty="0" err="1">
                <a:effectLst/>
                <a:latin typeface="Calibri" panose="020F0502020204030204" pitchFamily="34" charset="0"/>
              </a:rPr>
              <a:t>tolkning</a:t>
            </a:r>
            <a:r>
              <a:rPr lang="nn-NO" sz="1100" dirty="0">
                <a:effectLst/>
                <a:latin typeface="Calibri" panose="020F0502020204030204" pitchFamily="34" charset="0"/>
              </a:rPr>
              <a:t> av dette var at ulike slag </a:t>
            </a:r>
            <a:r>
              <a:rPr lang="nn-NO" sz="1100" dirty="0" err="1">
                <a:effectLst/>
                <a:latin typeface="Calibri" panose="020F0502020204030204" pitchFamily="34" charset="0"/>
              </a:rPr>
              <a:t>organismer</a:t>
            </a:r>
            <a:r>
              <a:rPr lang="nn-NO" sz="1100" dirty="0">
                <a:effectLst/>
                <a:latin typeface="Calibri" panose="020F0502020204030204" pitchFamily="34" charset="0"/>
              </a:rPr>
              <a:t> var i slekt, og at det har skjedd en utvikling </a:t>
            </a:r>
            <a:r>
              <a:rPr lang="nn-NO" sz="1100" dirty="0" err="1">
                <a:effectLst/>
                <a:latin typeface="Calibri" panose="020F0502020204030204" pitchFamily="34" charset="0"/>
              </a:rPr>
              <a:t>fra</a:t>
            </a:r>
            <a:r>
              <a:rPr lang="nn-NO" sz="1100" dirty="0">
                <a:effectLst/>
                <a:latin typeface="Calibri" panose="020F0502020204030204" pitchFamily="34" charset="0"/>
              </a:rPr>
              <a:t> det enkle til det kompliserte over lang tid. 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n-NO" sz="1100" dirty="0">
                <a:effectLst/>
                <a:latin typeface="Calibri" panose="020F0502020204030204" pitchFamily="34" charset="0"/>
              </a:rPr>
              <a:t>For eksempel konstaterte Darwin at pattedyr kom til syne lenge etter </a:t>
            </a:r>
            <a:r>
              <a:rPr lang="nn-NO" sz="1100" dirty="0" err="1">
                <a:effectLst/>
                <a:latin typeface="Calibri" panose="020F0502020204030204" pitchFamily="34" charset="0"/>
              </a:rPr>
              <a:t>reptiler</a:t>
            </a:r>
            <a:r>
              <a:rPr lang="nn-NO" sz="1100" dirty="0">
                <a:effectLst/>
                <a:latin typeface="Calibri" panose="020F0502020204030204" pitchFamily="34" charset="0"/>
              </a:rPr>
              <a:t>, og konkluderte med at pattedyr stammer </a:t>
            </a:r>
            <a:r>
              <a:rPr lang="nn-NO" sz="1100" dirty="0" err="1">
                <a:effectLst/>
                <a:latin typeface="Calibri" panose="020F0502020204030204" pitchFamily="34" charset="0"/>
              </a:rPr>
              <a:t>fra</a:t>
            </a:r>
            <a:r>
              <a:rPr lang="nn-NO" sz="1100" dirty="0">
                <a:effectLst/>
                <a:latin typeface="Calibri" panose="020F0502020204030204" pitchFamily="34" charset="0"/>
              </a:rPr>
              <a:t> </a:t>
            </a:r>
            <a:r>
              <a:rPr lang="nn-NO" sz="1100" dirty="0" err="1">
                <a:effectLst/>
                <a:latin typeface="Calibri" panose="020F0502020204030204" pitchFamily="34" charset="0"/>
              </a:rPr>
              <a:t>reptiler</a:t>
            </a:r>
            <a:r>
              <a:rPr lang="nn-NO" sz="1100" dirty="0">
                <a:effectLst/>
                <a:latin typeface="Calibri" panose="020F0502020204030204" pitchFamily="34" charset="0"/>
              </a:rPr>
              <a:t> 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C558F-7457-43BE-9692-5A9D849E4A9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992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n-NO" dirty="0"/>
              <a:t>Vi skal </a:t>
            </a:r>
            <a:r>
              <a:rPr lang="nn-NO" dirty="0" err="1"/>
              <a:t>skal</a:t>
            </a:r>
            <a:r>
              <a:rPr lang="nn-NO" dirty="0"/>
              <a:t> </a:t>
            </a:r>
            <a:r>
              <a:rPr lang="nn-NO" dirty="0" err="1"/>
              <a:t>se</a:t>
            </a:r>
            <a:r>
              <a:rPr lang="nn-NO" dirty="0"/>
              <a:t> </a:t>
            </a:r>
            <a:r>
              <a:rPr lang="nn-NO" dirty="0" err="1"/>
              <a:t>nærmere</a:t>
            </a:r>
            <a:r>
              <a:rPr lang="nn-NO" dirty="0"/>
              <a:t> på </a:t>
            </a:r>
            <a:r>
              <a:rPr lang="nn-NO" dirty="0" err="1"/>
              <a:t>hva</a:t>
            </a:r>
            <a:r>
              <a:rPr lang="nn-NO" dirty="0"/>
              <a:t> Darwin så og </a:t>
            </a:r>
            <a:r>
              <a:rPr lang="nn-NO" dirty="0" err="1"/>
              <a:t>hvordan</a:t>
            </a:r>
            <a:r>
              <a:rPr lang="nn-NO" dirty="0"/>
              <a:t> han tenkte</a:t>
            </a:r>
          </a:p>
          <a:p>
            <a:pPr marL="171450" indent="-171450">
              <a:buFontTx/>
              <a:buChar char="-"/>
            </a:pPr>
            <a:r>
              <a:rPr lang="nn-NO" dirty="0"/>
              <a:t>I denne grafen er vår tid </a:t>
            </a:r>
            <a:r>
              <a:rPr lang="nn-NO" dirty="0" err="1"/>
              <a:t>øverst</a:t>
            </a:r>
            <a:r>
              <a:rPr lang="nn-NO" dirty="0"/>
              <a:t>, og tida da livet ble til – </a:t>
            </a:r>
            <a:r>
              <a:rPr lang="nn-NO" dirty="0" err="1"/>
              <a:t>ca</a:t>
            </a:r>
            <a:r>
              <a:rPr lang="nn-NO" dirty="0"/>
              <a:t> 4,5 </a:t>
            </a:r>
            <a:r>
              <a:rPr lang="nn-NO" dirty="0" err="1"/>
              <a:t>milliarder</a:t>
            </a:r>
            <a:r>
              <a:rPr lang="nn-NO" dirty="0"/>
              <a:t> år </a:t>
            </a:r>
            <a:r>
              <a:rPr lang="nn-NO" dirty="0" err="1"/>
              <a:t>siden</a:t>
            </a:r>
            <a:endParaRPr lang="nn-NO" dirty="0"/>
          </a:p>
          <a:p>
            <a:pPr marL="171450" indent="-171450">
              <a:buFontTx/>
              <a:buChar char="-"/>
            </a:pPr>
            <a:r>
              <a:rPr lang="nn-NO" dirty="0" err="1"/>
              <a:t>Hver</a:t>
            </a:r>
            <a:r>
              <a:rPr lang="nn-NO" dirty="0"/>
              <a:t> gang et nytt dyreslag </a:t>
            </a:r>
            <a:r>
              <a:rPr lang="nn-NO" dirty="0" err="1"/>
              <a:t>dukker</a:t>
            </a:r>
            <a:r>
              <a:rPr lang="nn-NO" dirty="0"/>
              <a:t> opp i fossilrekka lager vi en </a:t>
            </a:r>
            <a:r>
              <a:rPr lang="nn-NO" b="1" dirty="0"/>
              <a:t>prikk</a:t>
            </a:r>
            <a:r>
              <a:rPr lang="nn-NO" dirty="0"/>
              <a:t> – og trekker en </a:t>
            </a:r>
            <a:r>
              <a:rPr lang="nn-NO" b="1" dirty="0"/>
              <a:t>linje</a:t>
            </a:r>
            <a:r>
              <a:rPr lang="nn-NO" dirty="0"/>
              <a:t> oppover til den tida vi </a:t>
            </a:r>
            <a:r>
              <a:rPr lang="nn-NO" dirty="0" err="1"/>
              <a:t>ikke</a:t>
            </a:r>
            <a:r>
              <a:rPr lang="nn-NO" dirty="0"/>
              <a:t> lenger finner slike </a:t>
            </a:r>
            <a:r>
              <a:rPr lang="nn-NO" dirty="0" err="1"/>
              <a:t>fossiler</a:t>
            </a:r>
            <a:r>
              <a:rPr lang="nn-NO" dirty="0"/>
              <a:t>.</a:t>
            </a:r>
            <a:r>
              <a:rPr lang="nb-NO" dirty="0"/>
              <a:t> Lange linjer viser at dyret fantes i en lang periode før det </a:t>
            </a:r>
            <a:r>
              <a:rPr lang="nb-NO" b="1" dirty="0"/>
              <a:t>døde ut</a:t>
            </a:r>
            <a:r>
              <a:rPr lang="nb-NO" dirty="0"/>
              <a:t>. Linjer med lang avstand mellom hverandre er dyr med veldig ulike kropper.</a:t>
            </a:r>
          </a:p>
          <a:p>
            <a:pPr marL="171450" indent="-171450">
              <a:buFontTx/>
              <a:buChar char="-"/>
            </a:pPr>
            <a:r>
              <a:rPr lang="nb-NO" dirty="0"/>
              <a:t>Darwin tolket et slikt diagram, og så at </a:t>
            </a:r>
            <a:r>
              <a:rPr lang="nb-NO" b="1" dirty="0"/>
              <a:t>pattedyr</a:t>
            </a:r>
            <a:r>
              <a:rPr lang="nb-NO" dirty="0"/>
              <a:t>fossiler var mye yngre enn reptilfossiler. </a:t>
            </a:r>
          </a:p>
          <a:p>
            <a:pPr marL="628650" lvl="1" indent="-171450">
              <a:buFontTx/>
              <a:buChar char="-"/>
            </a:pPr>
            <a:r>
              <a:rPr lang="nb-NO" dirty="0"/>
              <a:t>Han kom frem til at yngre fossile former hadde utviklet seg fra de eldre</a:t>
            </a:r>
          </a:p>
          <a:p>
            <a:pPr marL="628650" lvl="1" indent="-171450">
              <a:buFontTx/>
              <a:buChar char="-"/>
            </a:pPr>
            <a:r>
              <a:rPr lang="nb-NO" dirty="0"/>
              <a:t>Ut fra dette </a:t>
            </a:r>
            <a:r>
              <a:rPr lang="nb-NO" dirty="0" err="1"/>
              <a:t>trekte</a:t>
            </a:r>
            <a:r>
              <a:rPr lang="nb-NO" dirty="0"/>
              <a:t> han linjer mellom livsformene</a:t>
            </a:r>
          </a:p>
          <a:p>
            <a:pPr marL="628650" lvl="1" indent="-171450">
              <a:buFontTx/>
              <a:buChar char="-"/>
            </a:pPr>
            <a:r>
              <a:rPr lang="nb-NO" dirty="0"/>
              <a:t>Og han konkluderte med at alt liv på jorden er i slekt. Evolusjonsteorien sier i dag at alt liv kommer fra en urcelle.</a:t>
            </a:r>
          </a:p>
          <a:p>
            <a:pPr marL="171450" lvl="0" indent="-171450">
              <a:buFontTx/>
              <a:buChar char="-"/>
            </a:pPr>
            <a:r>
              <a:rPr lang="nb-NO" dirty="0"/>
              <a:t>Evolusjonsteorien forutsa altså en</a:t>
            </a:r>
            <a:r>
              <a:rPr lang="nb-NO" b="1" dirty="0"/>
              <a:t> sammenheng </a:t>
            </a:r>
            <a:r>
              <a:rPr lang="nb-NO" dirty="0"/>
              <a:t>mellom alle disse linjene.</a:t>
            </a:r>
          </a:p>
          <a:p>
            <a:pPr marL="628650" lvl="1" indent="-171450">
              <a:buFontTx/>
              <a:buChar char="-"/>
            </a:pPr>
            <a:r>
              <a:rPr lang="nb-NO" dirty="0"/>
              <a:t>Hver stipla linje er altså slekter av dyr eller andre organismer under utvikling. Når de langt sideveis forandrer de seg mye – for eksempel fra å leve under vann til å leve på land</a:t>
            </a:r>
          </a:p>
          <a:p>
            <a:pPr marL="171450" lvl="0" indent="-171450">
              <a:buFontTx/>
              <a:buChar char="-"/>
            </a:pPr>
            <a:r>
              <a:rPr lang="nb-NO" dirty="0"/>
              <a:t>De 150 år har forskere leita etter mellomformer som kan representere de stipla slektene</a:t>
            </a:r>
          </a:p>
          <a:p>
            <a:pPr marL="628650" lvl="1" indent="-171450">
              <a:buFontTx/>
              <a:buChar char="-"/>
            </a:pPr>
            <a:endParaRPr lang="nb-NO" dirty="0"/>
          </a:p>
          <a:p>
            <a:pPr marL="171450" indent="-171450">
              <a:buFontTx/>
              <a:buChar char="-"/>
            </a:pPr>
            <a:endParaRPr lang="nb-NO" dirty="0"/>
          </a:p>
          <a:p>
            <a:pPr marL="171450" indent="-171450">
              <a:buFontTx/>
              <a:buChar char="-"/>
            </a:pP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C558F-7457-43BE-9692-5A9D849E4A9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29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n-NO" sz="1800" dirty="0">
                <a:effectLst/>
                <a:latin typeface="Calibri" panose="020F0502020204030204" pitchFamily="34" charset="0"/>
              </a:rPr>
              <a:t>Finner du </a:t>
            </a:r>
            <a:r>
              <a:rPr lang="nn-NO" sz="1800" dirty="0" err="1">
                <a:effectLst/>
                <a:latin typeface="Calibri" panose="020F0502020204030204" pitchFamily="34" charset="0"/>
              </a:rPr>
              <a:t>noen</a:t>
            </a:r>
            <a:r>
              <a:rPr lang="nn-NO" sz="1800" dirty="0">
                <a:effectLst/>
                <a:latin typeface="Calibri" panose="020F0502020204030204" pitchFamily="34" charset="0"/>
              </a:rPr>
              <a:t> mellomformer på dette bildet?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n-NO" sz="1800" dirty="0">
                <a:effectLst/>
                <a:latin typeface="Calibri" panose="020F0502020204030204" pitchFamily="34" charset="0"/>
              </a:rPr>
              <a:t>Krypdyret med </a:t>
            </a:r>
            <a:r>
              <a:rPr lang="nn-NO" sz="1800" dirty="0" err="1">
                <a:effectLst/>
                <a:latin typeface="Calibri" panose="020F0502020204030204" pitchFamily="34" charset="0"/>
              </a:rPr>
              <a:t>fiskehals</a:t>
            </a:r>
            <a:endParaRPr lang="nn-NO" sz="1800" dirty="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n-NO" sz="1800" dirty="0">
                <a:effectLst/>
                <a:latin typeface="Calibri" panose="020F0502020204030204" pitchFamily="34" charset="0"/>
              </a:rPr>
              <a:t>Dinosaurfuglen</a:t>
            </a:r>
          </a:p>
          <a:p>
            <a:pPr marL="285750" lvl="0" indent="-285750" rtl="0" font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nn-NO" sz="1800" dirty="0">
                <a:effectLst/>
                <a:latin typeface="Calibri" panose="020F0502020204030204" pitchFamily="34" charset="0"/>
              </a:rPr>
              <a:t>Det er funnet tusenvis av arter i </a:t>
            </a:r>
            <a:r>
              <a:rPr lang="nn-NO" sz="1800" dirty="0" err="1">
                <a:effectLst/>
                <a:latin typeface="Calibri" panose="020F0502020204030204" pitchFamily="34" charset="0"/>
              </a:rPr>
              <a:t>fossilene</a:t>
            </a:r>
            <a:r>
              <a:rPr lang="nn-NO" sz="1800" dirty="0">
                <a:effectLst/>
                <a:latin typeface="Calibri" panose="020F0502020204030204" pitchFamily="34" charset="0"/>
              </a:rPr>
              <a:t>. Og </a:t>
            </a:r>
            <a:r>
              <a:rPr lang="nn-NO" sz="1800" dirty="0" err="1">
                <a:effectLst/>
                <a:latin typeface="Calibri" panose="020F0502020204030204" pitchFamily="34" charset="0"/>
              </a:rPr>
              <a:t>noen</a:t>
            </a:r>
            <a:r>
              <a:rPr lang="nn-NO" sz="1800" dirty="0">
                <a:effectLst/>
                <a:latin typeface="Calibri" panose="020F0502020204030204" pitchFamily="34" charset="0"/>
              </a:rPr>
              <a:t> av dem kan </a:t>
            </a:r>
            <a:r>
              <a:rPr lang="nn-NO" sz="1800" dirty="0" err="1">
                <a:effectLst/>
                <a:latin typeface="Calibri" panose="020F0502020204030204" pitchFamily="34" charset="0"/>
              </a:rPr>
              <a:t>se</a:t>
            </a:r>
            <a:r>
              <a:rPr lang="nn-NO" sz="1800" dirty="0">
                <a:effectLst/>
                <a:latin typeface="Calibri" panose="020F0502020204030204" pitchFamily="34" charset="0"/>
              </a:rPr>
              <a:t> ut som mellomformer. </a:t>
            </a:r>
            <a:r>
              <a:rPr lang="nn-NO" sz="1800" dirty="0" err="1">
                <a:effectLst/>
                <a:latin typeface="Calibri" panose="020F0502020204030204" pitchFamily="34" charset="0"/>
              </a:rPr>
              <a:t>Noen</a:t>
            </a:r>
            <a:r>
              <a:rPr lang="nn-NO" sz="1800" dirty="0">
                <a:effectLst/>
                <a:latin typeface="Calibri" panose="020F0502020204030204" pitchFamily="34" charset="0"/>
              </a:rPr>
              <a:t> av disse igjen finnes i </a:t>
            </a:r>
            <a:r>
              <a:rPr lang="nn-NO" sz="1800" dirty="0" err="1">
                <a:effectLst/>
                <a:latin typeface="Calibri" panose="020F0502020204030204" pitchFamily="34" charset="0"/>
              </a:rPr>
              <a:t>berglag</a:t>
            </a:r>
            <a:r>
              <a:rPr lang="nn-NO" sz="1800" dirty="0">
                <a:effectLst/>
                <a:latin typeface="Calibri" panose="020F0502020204030204" pitchFamily="34" charset="0"/>
              </a:rPr>
              <a:t> som </a:t>
            </a:r>
            <a:r>
              <a:rPr lang="nn-NO" sz="1800" dirty="0" err="1">
                <a:effectLst/>
                <a:latin typeface="Calibri" panose="020F0502020204030204" pitchFamily="34" charset="0"/>
              </a:rPr>
              <a:t>gjør</a:t>
            </a:r>
            <a:r>
              <a:rPr lang="nn-NO" sz="1800" dirty="0">
                <a:effectLst/>
                <a:latin typeface="Calibri" panose="020F0502020204030204" pitchFamily="34" charset="0"/>
              </a:rPr>
              <a:t> det logisk at de faktisk representerer en slekt mellom for eksempel </a:t>
            </a:r>
            <a:r>
              <a:rPr lang="nn-NO" sz="1800" dirty="0" err="1">
                <a:effectLst/>
                <a:latin typeface="Calibri" panose="020F0502020204030204" pitchFamily="34" charset="0"/>
              </a:rPr>
              <a:t>reptiler</a:t>
            </a:r>
            <a:r>
              <a:rPr lang="nn-NO" sz="1800" dirty="0">
                <a:effectLst/>
                <a:latin typeface="Calibri" panose="020F0502020204030204" pitchFamily="34" charset="0"/>
              </a:rPr>
              <a:t> og pattedyr. </a:t>
            </a:r>
            <a:r>
              <a:rPr lang="nn-NO" sz="1800" dirty="0" err="1">
                <a:effectLst/>
                <a:latin typeface="Calibri" panose="020F0502020204030204" pitchFamily="34" charset="0"/>
              </a:rPr>
              <a:t>Ett</a:t>
            </a:r>
            <a:r>
              <a:rPr lang="nn-NO" sz="1800" dirty="0">
                <a:effectLst/>
                <a:latin typeface="Calibri" panose="020F0502020204030204" pitchFamily="34" charset="0"/>
              </a:rPr>
              <a:t> slikt fossil er </a:t>
            </a:r>
            <a:r>
              <a:rPr lang="nn-NO" sz="1800" dirty="0" err="1">
                <a:effectLst/>
                <a:latin typeface="Calibri" panose="020F0502020204030204" pitchFamily="34" charset="0"/>
              </a:rPr>
              <a:t>seiløgla</a:t>
            </a:r>
            <a:r>
              <a:rPr lang="nn-NO" sz="1800" dirty="0">
                <a:effectLst/>
                <a:latin typeface="Calibri" panose="020F0502020204030204" pitchFamily="34" charset="0"/>
              </a:rPr>
              <a:t> </a:t>
            </a:r>
            <a:r>
              <a:rPr lang="nn-NO" sz="1800" b="1" dirty="0" err="1">
                <a:effectLst/>
                <a:latin typeface="Calibri" panose="020F0502020204030204" pitchFamily="34" charset="0"/>
              </a:rPr>
              <a:t>Dimetrodon</a:t>
            </a:r>
            <a:endParaRPr lang="nn-NO" sz="1800" b="1" dirty="0">
              <a:effectLst/>
              <a:latin typeface="Calibri" panose="020F0502020204030204" pitchFamily="34" charset="0"/>
            </a:endParaRPr>
          </a:p>
          <a:p>
            <a:pPr marL="171450" indent="-171450" rtl="0" fontAlgn="ctr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C558F-7457-43BE-9692-5A9D849E4A9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7068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n-NO" dirty="0" err="1"/>
              <a:t>Dimetrodon</a:t>
            </a:r>
            <a:r>
              <a:rPr lang="nn-NO" dirty="0"/>
              <a:t> levde for 280-250 </a:t>
            </a:r>
            <a:r>
              <a:rPr lang="nn-NO" dirty="0" err="1"/>
              <a:t>millioner</a:t>
            </a:r>
            <a:r>
              <a:rPr lang="nn-NO" dirty="0"/>
              <a:t> år </a:t>
            </a:r>
            <a:r>
              <a:rPr lang="nn-NO" dirty="0" err="1"/>
              <a:t>siden</a:t>
            </a:r>
            <a:r>
              <a:rPr lang="nn-NO" dirty="0"/>
              <a:t> i perm-tiden</a:t>
            </a:r>
          </a:p>
          <a:p>
            <a:pPr marL="628650" lvl="1" indent="-171450">
              <a:buFontTx/>
              <a:buChar char="-"/>
            </a:pPr>
            <a:r>
              <a:rPr lang="nn-NO" dirty="0"/>
              <a:t>Den </a:t>
            </a:r>
            <a:r>
              <a:rPr lang="nn-NO" dirty="0" err="1"/>
              <a:t>hører</a:t>
            </a:r>
            <a:r>
              <a:rPr lang="nn-NO" dirty="0"/>
              <a:t> til en gruppe som </a:t>
            </a:r>
            <a:r>
              <a:rPr lang="nn-NO" dirty="0" err="1"/>
              <a:t>ligner</a:t>
            </a:r>
            <a:r>
              <a:rPr lang="nn-NO" dirty="0"/>
              <a:t> krypdyr og pattedyr</a:t>
            </a:r>
          </a:p>
          <a:p>
            <a:pPr marL="457200" lvl="1" indent="0">
              <a:buFontTx/>
              <a:buNone/>
            </a:pP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C558F-7457-43BE-9692-5A9D849E4A9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630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n-NO" dirty="0"/>
              <a:t>Det er funnet </a:t>
            </a:r>
            <a:r>
              <a:rPr lang="nn-NO" dirty="0" err="1"/>
              <a:t>flere</a:t>
            </a:r>
            <a:r>
              <a:rPr lang="nn-NO" dirty="0"/>
              <a:t> dyr som kan være mellomformer, men de fleste </a:t>
            </a:r>
            <a:r>
              <a:rPr lang="nn-NO" dirty="0" err="1"/>
              <a:t>mangler</a:t>
            </a:r>
            <a:r>
              <a:rPr lang="nn-NO" dirty="0"/>
              <a:t> ennå. </a:t>
            </a:r>
            <a:r>
              <a:rPr lang="nn-NO" dirty="0" err="1"/>
              <a:t>Hvorfor</a:t>
            </a:r>
            <a:r>
              <a:rPr lang="nn-NO" dirty="0"/>
              <a:t> det?</a:t>
            </a:r>
          </a:p>
          <a:p>
            <a:pPr marL="171450" indent="-171450">
              <a:buFontTx/>
              <a:buChar char="-"/>
            </a:pPr>
            <a:r>
              <a:rPr lang="nn-NO" sz="1200" dirty="0">
                <a:effectLst/>
                <a:latin typeface="Calibri" panose="020F0502020204030204" pitchFamily="34" charset="0"/>
              </a:rPr>
              <a:t>Over 160 år etter Darwin er tusenvis av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fossiler</a:t>
            </a:r>
            <a:r>
              <a:rPr lang="nn-NO" sz="1200" dirty="0">
                <a:effectLst/>
                <a:latin typeface="Calibri" panose="020F0502020204030204" pitchFamily="34" charset="0"/>
              </a:rPr>
              <a:t> funnet i ulike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berglag</a:t>
            </a:r>
            <a:r>
              <a:rPr lang="nn-NO" sz="1200" dirty="0">
                <a:effectLst/>
                <a:latin typeface="Calibri" panose="020F0502020204030204" pitchFamily="34" charset="0"/>
              </a:rPr>
              <a:t>, og man regner desse for å være et representativt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utvalg</a:t>
            </a:r>
            <a:r>
              <a:rPr lang="nn-NO" sz="1200" dirty="0">
                <a:effectLst/>
                <a:latin typeface="Calibri" panose="020F0502020204030204" pitchFamily="34" charset="0"/>
              </a:rPr>
              <a:t> av alle fossil som finnes. Men de fleste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overgangene</a:t>
            </a:r>
            <a:r>
              <a:rPr lang="nn-NO" sz="1200" dirty="0">
                <a:effectLst/>
                <a:latin typeface="Calibri" panose="020F0502020204030204" pitchFamily="34" charset="0"/>
              </a:rPr>
              <a:t> som må ha skjedd for at alt liv skal være i slekt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mangler</a:t>
            </a:r>
            <a:r>
              <a:rPr lang="nn-NO" sz="1200" dirty="0">
                <a:effectLst/>
                <a:latin typeface="Calibri" panose="020F0502020204030204" pitchFamily="34" charset="0"/>
              </a:rPr>
              <a:t>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fortsatt</a:t>
            </a:r>
            <a:r>
              <a:rPr lang="nn-NO" sz="1200" dirty="0">
                <a:effectLst/>
                <a:latin typeface="Calibri" panose="020F0502020204030204" pitchFamily="34" charset="0"/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nn-NO" sz="1200" dirty="0">
                <a:effectLst/>
                <a:latin typeface="Calibri" panose="020F0502020204030204" pitchFamily="34" charset="0"/>
              </a:rPr>
              <a:t>Når vi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sier</a:t>
            </a:r>
            <a:r>
              <a:rPr lang="nn-NO" sz="1200" dirty="0">
                <a:effectLst/>
                <a:latin typeface="Calibri" panose="020F0502020204030204" pitchFamily="34" charset="0"/>
              </a:rPr>
              <a:t> «representativt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utvalg</a:t>
            </a:r>
            <a:r>
              <a:rPr lang="nn-NO" sz="1200" dirty="0">
                <a:effectLst/>
                <a:latin typeface="Calibri" panose="020F0502020204030204" pitchFamily="34" charset="0"/>
              </a:rPr>
              <a:t> av alle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fossiler</a:t>
            </a:r>
            <a:r>
              <a:rPr lang="nn-NO" sz="1200" dirty="0">
                <a:effectLst/>
                <a:latin typeface="Calibri" panose="020F0502020204030204" pitchFamily="34" charset="0"/>
              </a:rPr>
              <a:t> som finnes», la oss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se</a:t>
            </a:r>
            <a:r>
              <a:rPr lang="nn-NO" sz="1200" dirty="0">
                <a:effectLst/>
                <a:latin typeface="Calibri" panose="020F0502020204030204" pitchFamily="34" charset="0"/>
              </a:rPr>
              <a:t> på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hva</a:t>
            </a:r>
            <a:r>
              <a:rPr lang="nn-NO" sz="1200" dirty="0">
                <a:effectLst/>
                <a:latin typeface="Calibri" panose="020F0502020204030204" pitchFamily="34" charset="0"/>
              </a:rPr>
              <a:t> vi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mener</a:t>
            </a:r>
            <a:r>
              <a:rPr lang="nn-NO" sz="1200" dirty="0">
                <a:effectLst/>
                <a:latin typeface="Calibri" panose="020F0502020204030204" pitchFamily="34" charset="0"/>
              </a:rPr>
              <a:t> med representativt utval. Vi </a:t>
            </a:r>
            <a:r>
              <a:rPr lang="nn-NO" sz="1200" dirty="0" err="1">
                <a:effectLst/>
                <a:latin typeface="Calibri" panose="020F0502020204030204" pitchFamily="34" charset="0"/>
              </a:rPr>
              <a:t>gjør</a:t>
            </a:r>
            <a:r>
              <a:rPr lang="nn-NO" sz="1200" dirty="0">
                <a:effectLst/>
                <a:latin typeface="Calibri" panose="020F0502020204030204" pitchFamily="34" charset="0"/>
              </a:rPr>
              <a:t> en aktivitet for å finne ut av det</a:t>
            </a:r>
          </a:p>
          <a:p>
            <a:pPr marL="171450" indent="-171450">
              <a:buFontTx/>
              <a:buChar char="-"/>
            </a:pPr>
            <a:endParaRPr lang="nn-NO" dirty="0"/>
          </a:p>
          <a:p>
            <a:pPr marL="628650" lvl="1" indent="-171450">
              <a:buFontTx/>
              <a:buChar char="-"/>
            </a:pP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C558F-7457-43BE-9692-5A9D849E4A9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5219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Del ut arket «Evolusjon  del 10 - </a:t>
            </a:r>
            <a:r>
              <a:rPr lang="nn-NO" dirty="0" err="1"/>
              <a:t>samleoppgave</a:t>
            </a:r>
            <a:r>
              <a:rPr lang="nn-NO" dirty="0"/>
              <a:t>»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C558F-7457-43BE-9692-5A9D849E4A9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8286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n-NO" dirty="0"/>
              <a:t>Den </a:t>
            </a:r>
            <a:r>
              <a:rPr lang="nn-NO" dirty="0" err="1"/>
              <a:t>tolkningen</a:t>
            </a:r>
            <a:r>
              <a:rPr lang="nn-NO" dirty="0"/>
              <a:t> av fossilfunn som livets tre bygger på har </a:t>
            </a:r>
            <a:r>
              <a:rPr lang="nn-NO" dirty="0" err="1"/>
              <a:t>utfordringer</a:t>
            </a:r>
            <a:r>
              <a:rPr lang="nn-NO" dirty="0"/>
              <a:t> med å forklare det vi har funnet i dette representative </a:t>
            </a:r>
            <a:r>
              <a:rPr lang="nn-NO" dirty="0" err="1"/>
              <a:t>utvalgte</a:t>
            </a:r>
            <a:r>
              <a:rPr lang="nn-NO" dirty="0"/>
              <a:t> av </a:t>
            </a:r>
            <a:r>
              <a:rPr lang="nn-NO" dirty="0" err="1"/>
              <a:t>fossiler</a:t>
            </a:r>
            <a:endParaRPr lang="nn-NO" dirty="0"/>
          </a:p>
          <a:p>
            <a:pPr marL="628650" lvl="1" indent="-171450">
              <a:buFontTx/>
              <a:buChar char="-"/>
            </a:pPr>
            <a:r>
              <a:rPr lang="nn-NO" dirty="0"/>
              <a:t>De fleste stipla linjene er </a:t>
            </a:r>
            <a:r>
              <a:rPr lang="nn-NO" dirty="0" err="1"/>
              <a:t>fortstatt</a:t>
            </a:r>
            <a:r>
              <a:rPr lang="nn-NO" dirty="0"/>
              <a:t> stipla – overgangsformene </a:t>
            </a:r>
            <a:r>
              <a:rPr lang="nn-NO" dirty="0" err="1"/>
              <a:t>mangler</a:t>
            </a:r>
            <a:r>
              <a:rPr lang="nn-NO" dirty="0"/>
              <a:t> totalt</a:t>
            </a:r>
          </a:p>
          <a:p>
            <a:pPr marL="628650" lvl="1" indent="-171450">
              <a:buFontTx/>
              <a:buChar char="-"/>
            </a:pPr>
            <a:r>
              <a:rPr lang="nn-NO" dirty="0"/>
              <a:t>OG, det å finne dyregrupper som har fellestrekk både med krypdyr og pattedyr er </a:t>
            </a:r>
            <a:r>
              <a:rPr lang="nn-NO" dirty="0" err="1"/>
              <a:t>ikke</a:t>
            </a:r>
            <a:r>
              <a:rPr lang="nn-NO" dirty="0"/>
              <a:t> i seg </a:t>
            </a:r>
            <a:r>
              <a:rPr lang="nn-NO" dirty="0" err="1"/>
              <a:t>selv</a:t>
            </a:r>
            <a:r>
              <a:rPr lang="nn-NO" dirty="0"/>
              <a:t> en forklaring på</a:t>
            </a:r>
            <a:r>
              <a:rPr lang="nn-NO" u="none" dirty="0"/>
              <a:t> </a:t>
            </a:r>
            <a:r>
              <a:rPr lang="nn-NO" u="sng" dirty="0"/>
              <a:t>at</a:t>
            </a:r>
            <a:r>
              <a:rPr lang="nn-NO" u="none" dirty="0"/>
              <a:t> de er i slekt</a:t>
            </a:r>
          </a:p>
          <a:p>
            <a:pPr marL="628650" lvl="1" indent="-171450">
              <a:buFontTx/>
              <a:buChar char="-"/>
            </a:pPr>
            <a:r>
              <a:rPr lang="nn-NO" u="none" dirty="0" err="1"/>
              <a:t>Ikke</a:t>
            </a:r>
            <a:r>
              <a:rPr lang="nn-NO" u="none" dirty="0"/>
              <a:t> minst</a:t>
            </a:r>
            <a:r>
              <a:rPr lang="nn-NO" dirty="0"/>
              <a:t>: </a:t>
            </a:r>
            <a:r>
              <a:rPr lang="nn-NO" dirty="0" err="1"/>
              <a:t>Fossilene</a:t>
            </a:r>
            <a:r>
              <a:rPr lang="nn-NO" dirty="0"/>
              <a:t> som er funnet passer </a:t>
            </a:r>
            <a:r>
              <a:rPr lang="nn-NO" dirty="0" err="1"/>
              <a:t>ikke</a:t>
            </a:r>
            <a:r>
              <a:rPr lang="nn-NO" dirty="0"/>
              <a:t> </a:t>
            </a:r>
            <a:r>
              <a:rPr lang="nn-NO" dirty="0" err="1"/>
              <a:t>særlig</a:t>
            </a:r>
            <a:r>
              <a:rPr lang="nn-NO" dirty="0"/>
              <a:t> godt med en gradvis utvikling som i livets tre. </a:t>
            </a:r>
          </a:p>
          <a:p>
            <a:pPr marL="1085850" lvl="2" indent="-171450">
              <a:buFontTx/>
              <a:buChar char="-"/>
            </a:pPr>
            <a:r>
              <a:rPr lang="nn-NO" dirty="0"/>
              <a:t>De stipla linjene er for flate. Det vil si at det aller meste av biologisk </a:t>
            </a:r>
            <a:r>
              <a:rPr lang="nn-NO" dirty="0" err="1"/>
              <a:t>mangfold</a:t>
            </a:r>
            <a:r>
              <a:rPr lang="nn-NO" dirty="0"/>
              <a:t> kommer </a:t>
            </a:r>
            <a:r>
              <a:rPr lang="nn-NO" dirty="0" err="1"/>
              <a:t>plutselig</a:t>
            </a:r>
            <a:r>
              <a:rPr lang="nn-NO" dirty="0"/>
              <a:t> til syne i </a:t>
            </a:r>
            <a:r>
              <a:rPr lang="nn-NO" dirty="0" err="1"/>
              <a:t>fossilene</a:t>
            </a:r>
            <a:r>
              <a:rPr lang="nn-NO" dirty="0"/>
              <a:t> </a:t>
            </a:r>
            <a:r>
              <a:rPr lang="nn-NO" dirty="0" err="1"/>
              <a:t>uten</a:t>
            </a:r>
            <a:r>
              <a:rPr lang="nn-NO" dirty="0"/>
              <a:t> </a:t>
            </a:r>
            <a:r>
              <a:rPr lang="nn-NO" dirty="0" err="1"/>
              <a:t>forutgående</a:t>
            </a:r>
            <a:r>
              <a:rPr lang="nn-NO" dirty="0"/>
              <a:t> livsformer de kan ha utvikla seg </a:t>
            </a:r>
            <a:r>
              <a:rPr lang="nn-NO" dirty="0" err="1"/>
              <a:t>fra</a:t>
            </a:r>
            <a:endParaRPr lang="nn-NO" dirty="0"/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n-NO" dirty="0"/>
              <a:t>Og de </a:t>
            </a:r>
            <a:r>
              <a:rPr lang="nn-NO" dirty="0" err="1"/>
              <a:t>heltrekte</a:t>
            </a:r>
            <a:r>
              <a:rPr lang="nn-NO" dirty="0"/>
              <a:t> er loddrette - gjennom </a:t>
            </a:r>
            <a:r>
              <a:rPr lang="nn-NO" dirty="0" err="1"/>
              <a:t>millioner</a:t>
            </a:r>
            <a:r>
              <a:rPr lang="nn-NO" dirty="0"/>
              <a:t> av år består disse livsformene med relativt lite endring</a:t>
            </a:r>
          </a:p>
          <a:p>
            <a:pPr marL="1085850" lvl="2" indent="-171450">
              <a:buFontTx/>
              <a:buChar char="-"/>
            </a:pPr>
            <a:r>
              <a:rPr lang="nn-NO" dirty="0"/>
              <a:t>La oss </a:t>
            </a:r>
            <a:r>
              <a:rPr lang="nn-NO" dirty="0" err="1"/>
              <a:t>se</a:t>
            </a:r>
            <a:r>
              <a:rPr lang="nn-NO" dirty="0"/>
              <a:t> på et eksempel </a:t>
            </a:r>
            <a:r>
              <a:rPr lang="nn-NO" dirty="0" err="1"/>
              <a:t>fra</a:t>
            </a:r>
            <a:r>
              <a:rPr lang="nn-NO" dirty="0"/>
              <a:t> det kambriske jordlaget</a:t>
            </a:r>
          </a:p>
          <a:p>
            <a:pPr marL="628650" lvl="1" indent="-171450">
              <a:buFontTx/>
              <a:buChar char="-"/>
            </a:pP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C558F-7457-43BE-9692-5A9D849E4A9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0857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n-NO" dirty="0" err="1"/>
              <a:t>Bekreftende</a:t>
            </a:r>
            <a:r>
              <a:rPr lang="nn-NO" dirty="0"/>
              <a:t> </a:t>
            </a:r>
            <a:r>
              <a:rPr lang="nn-NO" dirty="0" err="1"/>
              <a:t>observasjoner</a:t>
            </a:r>
            <a:endParaRPr lang="nn-NO" dirty="0"/>
          </a:p>
          <a:p>
            <a:pPr marL="628650" lvl="1" indent="-171450">
              <a:buFontTx/>
              <a:buChar char="-"/>
            </a:pPr>
            <a:r>
              <a:rPr lang="nn-NO" dirty="0" err="1"/>
              <a:t>Organismer</a:t>
            </a:r>
            <a:r>
              <a:rPr lang="nn-NO" dirty="0"/>
              <a:t> i yngre </a:t>
            </a:r>
            <a:r>
              <a:rPr lang="nn-NO" dirty="0" err="1"/>
              <a:t>berglag</a:t>
            </a:r>
            <a:r>
              <a:rPr lang="nn-NO" dirty="0"/>
              <a:t> er ofte </a:t>
            </a:r>
            <a:r>
              <a:rPr lang="nn-NO" dirty="0" err="1"/>
              <a:t>mer</a:t>
            </a:r>
            <a:r>
              <a:rPr lang="nn-NO" dirty="0"/>
              <a:t> kompliserte enn de eldre</a:t>
            </a:r>
          </a:p>
          <a:p>
            <a:pPr marL="628650" lvl="1" indent="-171450">
              <a:buFontTx/>
              <a:buChar char="-"/>
            </a:pPr>
            <a:r>
              <a:rPr lang="nb-NO" dirty="0"/>
              <a:t>Fossiler som kan være mellomformer</a:t>
            </a:r>
          </a:p>
          <a:p>
            <a:pPr marL="171450" lvl="0" indent="-171450">
              <a:buFontTx/>
              <a:buChar char="-"/>
            </a:pPr>
            <a:r>
              <a:rPr lang="nb-NO" dirty="0"/>
              <a:t>Observasjoner som ikke passer</a:t>
            </a:r>
          </a:p>
          <a:p>
            <a:pPr marL="628650" lvl="1" indent="-171450">
              <a:buFontTx/>
              <a:buChar char="-"/>
            </a:pPr>
            <a:r>
              <a:rPr lang="nb-NO" dirty="0"/>
              <a:t>De fleste mellomformene som teorien om gradvis utvikling forutsetter er ikke funnet</a:t>
            </a:r>
          </a:p>
          <a:p>
            <a:pPr marL="1085850" lvl="2" indent="-171450">
              <a:buFontTx/>
              <a:buChar char="-"/>
            </a:pPr>
            <a:r>
              <a:rPr lang="nb-NO" dirty="0"/>
              <a:t>Selv om fossilfunnene nå er representative</a:t>
            </a:r>
          </a:p>
          <a:p>
            <a:pPr marL="628650" lvl="1" indent="-171450">
              <a:buFontTx/>
              <a:buChar char="-"/>
            </a:pPr>
            <a:r>
              <a:rPr lang="nb-NO" dirty="0"/>
              <a:t>Fossilene av fleste livsformer og </a:t>
            </a:r>
            <a:r>
              <a:rPr lang="nb-NO" dirty="0" err="1"/>
              <a:t>dyrerekker</a:t>
            </a:r>
            <a:r>
              <a:rPr lang="nb-NO" dirty="0"/>
              <a:t> kommer brått og   – for eksempel slik vi ser i det kambriske berglaget</a:t>
            </a:r>
          </a:p>
          <a:p>
            <a:pPr marL="1085850" lvl="2" indent="-171450">
              <a:buFontTx/>
              <a:buChar char="-"/>
            </a:pPr>
            <a:r>
              <a:rPr lang="nb-NO" dirty="0"/>
              <a:t>Selv om det finnes andre fossiler i de eldre berglagene, så det ville altså være mulig for foregående slekter å bli </a:t>
            </a:r>
            <a:r>
              <a:rPr lang="nb-NO" dirty="0" err="1"/>
              <a:t>fossilert</a:t>
            </a:r>
            <a:endParaRPr lang="nb-NO" dirty="0"/>
          </a:p>
          <a:p>
            <a:pPr marL="628650" lvl="1" indent="-171450">
              <a:buFontTx/>
              <a:buChar char="-"/>
            </a:pPr>
            <a:r>
              <a:rPr lang="nb-NO" dirty="0"/>
              <a:t>En art endrer seg oftest lite fra den oppstår til den dør ut</a:t>
            </a:r>
          </a:p>
          <a:p>
            <a:pPr marL="171450" lvl="0" indent="-171450">
              <a:buFontTx/>
              <a:buChar char="-"/>
            </a:pPr>
            <a:r>
              <a:rPr lang="nb-NO" dirty="0"/>
              <a:t>Hva tyder de fleste observasjonene på?</a:t>
            </a:r>
          </a:p>
          <a:p>
            <a:pPr marL="628650" lvl="1" indent="-171450">
              <a:buFontTx/>
              <a:buChar char="-"/>
            </a:pPr>
            <a:r>
              <a:rPr lang="nb-NO" dirty="0"/>
              <a:t>De fleste observasjonene passer ikke med teorien om at alt liv har utviklet seg fra en urcelle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C558F-7457-43BE-9692-5A9D849E4A9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2748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1C020F-5974-4861-AF41-8446C8B41C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B637D4C-EB9C-4419-AFF5-057680D43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75C95C-7108-47E2-8B9B-93D27A6C8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A9A-7540-4EA4-B687-14317E77C3A0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2DF7F02-AC69-4B2F-A590-C4E5A12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D74C515-D1F6-4DEC-BE42-BDEB81696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C853-A544-45AB-83AA-512C692AEB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036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76902C-F8FE-4778-8EF9-FFEC03509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CD758FC-93D1-4233-AFB1-49DA4D78B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E2E8DA-6939-4363-8098-E6D3190E0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A9A-7540-4EA4-B687-14317E77C3A0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E5BE46A-BDD1-4507-8DF0-48B2DE6C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F21CD9-BE31-4607-B83C-D9335529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C853-A544-45AB-83AA-512C692AEB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54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0323201-CF65-474D-986D-B9C978857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940B5BC-0D30-457D-8618-8C82FCDEE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63829F7-4BEE-4046-9A59-E72ADB84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A9A-7540-4EA4-B687-14317E77C3A0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F3DC57-C8DA-47B8-94D7-073F23413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99C2EB-2883-4109-963B-634BB65A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C853-A544-45AB-83AA-512C692AEB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666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301AC0-118B-4A74-BECF-D3F73704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38B3BA-10F2-4B39-B575-FAA2C376B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544792E-D574-4585-8999-79E0337C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A9A-7540-4EA4-B687-14317E77C3A0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307DEE-3490-4206-BC37-4774E1696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3341E5-95DE-4A5B-B3C2-16D5CD9A7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C853-A544-45AB-83AA-512C692AEB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529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3A39CA-B359-4380-8D6E-07BBE73DC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5E82222-763F-4260-9D2F-1B11925C7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70117DC-378D-4D7A-8E12-C3FD81B5E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A9A-7540-4EA4-B687-14317E77C3A0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A391DE7-6D40-4291-8660-993AB158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A733A8-6830-4A36-A882-5D7D30DB5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C853-A544-45AB-83AA-512C692AEB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71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1DA755-7124-4FA5-8549-B16486C68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A9E9221-376F-4FED-989F-E097B8094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A04762C-2735-499A-8039-88E76A01F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B12C6C7-4B5F-4540-AB4B-CE020233F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A9A-7540-4EA4-B687-14317E77C3A0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D36E7CD-C216-4323-A7F6-BAC4C55A6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F100C4B-8A15-4A27-9A70-80655094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C853-A544-45AB-83AA-512C692AEB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951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50C39F-5917-49C6-B919-918C70A40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2596CDF-AEB6-4B7C-8190-2DFDC33AD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B05A43D-A82E-4C5C-9005-5D80F20FB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3B60C63-ED0E-40D9-8655-B193F3B10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B647FA0-04F4-4D85-BDEE-95BDCE3147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EC3A05A-2C01-4992-83DE-6ABCE7677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A9A-7540-4EA4-B687-14317E77C3A0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2E96822-1961-4C77-B0CC-B832CCBA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3160511-1E99-4515-8A9E-43C99FA5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C853-A544-45AB-83AA-512C692AEB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8872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F742DA3-1339-4D85-9843-29F0589A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19A82E2-F899-4532-9420-6AC9E1D2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A9A-7540-4EA4-B687-14317E77C3A0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3EA2974-0C41-4513-BA3E-04BC634A7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5596430-9A7A-46E9-82B0-605012035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C853-A544-45AB-83AA-512C692AEB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00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0A2544-8C86-4C5C-B7F2-23FDA4333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A9A-7540-4EA4-B687-14317E77C3A0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6C0372E-EB2D-4038-B4AB-89907327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F24BF3D-3CE5-407C-BE40-DC2C2A83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C853-A544-45AB-83AA-512C692AEB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175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4CA8EB-4CB8-4B50-ABDA-AF57E812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975415-18EA-4B2E-9601-5C0DC4764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F57C3C9-98C0-4BC3-96F6-8AFC8FCF1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D5BE358-8E1A-4CD6-9655-35D105FA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A9A-7540-4EA4-B687-14317E77C3A0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D8E3440-7DC8-463B-A928-89E58DBF0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004139B-DADB-4B6F-90CE-8589A1E9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C853-A544-45AB-83AA-512C692AEB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222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B33523-91FB-4AC7-A78E-AD2EEA25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43F5861-4D72-4D5F-A99D-B67874CAF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BFAA4AE-1F3D-45ED-9723-C64643355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3C07233-E8BB-4080-9F92-1F98BF57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CA9A-7540-4EA4-B687-14317E77C3A0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01744C4-4735-49B6-B361-C3CAD38D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021ACC0-CAE8-4A33-9F50-DF7E0719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4C853-A544-45AB-83AA-512C692AEB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7180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0847AE3A-101D-4D88-BB28-C834F273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4BBBF2-6A01-46B6-AFBA-21A2D0BDC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55531C3-2990-49FF-9664-9A4A3AA81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CA9A-7540-4EA4-B687-14317E77C3A0}" type="datetimeFigureOut">
              <a:rPr lang="nb-NO" smtClean="0"/>
              <a:t>26.10.2023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95AD8D-2DD5-41E9-B523-76E5EA238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69F741A-15AE-4C8A-A89B-1DFD7DAA5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C853-A544-45AB-83AA-512C692AEB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2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mvz_rc0lB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1C15D7-9137-4609-8F44-763F7095F2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964" y="1122363"/>
            <a:ext cx="10266218" cy="2387600"/>
          </a:xfrm>
        </p:spPr>
        <p:txBody>
          <a:bodyPr/>
          <a:lstStyle/>
          <a:p>
            <a:r>
              <a:rPr lang="nb-NO" dirty="0"/>
              <a:t>Hva forteller fossilrekka om evolusjon?</a:t>
            </a:r>
          </a:p>
        </p:txBody>
      </p:sp>
    </p:spTree>
    <p:extLst>
      <p:ext uri="{BB962C8B-B14F-4D97-AF65-F5344CB8AC3E}">
        <p14:creationId xmlns:p14="http://schemas.microsoft.com/office/powerpoint/2010/main" val="2319752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78909-42A6-4255-9425-F9DF5350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Spørsmål til diskusjon</a:t>
            </a:r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235FB92F-3FB1-45AB-BD9F-2295B741BCE1}"/>
              </a:ext>
            </a:extLst>
          </p:cNvPr>
          <p:cNvSpPr txBox="1"/>
          <p:nvPr/>
        </p:nvSpPr>
        <p:spPr>
          <a:xfrm>
            <a:off x="10444339" y="5402380"/>
            <a:ext cx="23666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Knut </a:t>
            </a:r>
            <a:r>
              <a:rPr lang="nb-NO" sz="1050" dirty="0" err="1"/>
              <a:t>Høihjelle</a:t>
            </a:r>
            <a:r>
              <a:rPr lang="nb-NO" sz="1050" dirty="0"/>
              <a:t>, Kristin Bøhle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0E5D166-ACC5-410F-BBF2-7D40DD852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22839"/>
          </a:xfrm>
        </p:spPr>
        <p:txBody>
          <a:bodyPr/>
          <a:lstStyle/>
          <a:p>
            <a:r>
              <a:rPr lang="nn-NO" dirty="0" err="1"/>
              <a:t>Hvordan</a:t>
            </a:r>
            <a:r>
              <a:rPr lang="nn-NO" dirty="0"/>
              <a:t> </a:t>
            </a:r>
            <a:r>
              <a:rPr lang="nn-NO" dirty="0" err="1"/>
              <a:t>bekrefter</a:t>
            </a:r>
            <a:r>
              <a:rPr lang="nn-NO" dirty="0"/>
              <a:t> </a:t>
            </a:r>
            <a:r>
              <a:rPr lang="nn-NO" dirty="0" err="1"/>
              <a:t>fossilene</a:t>
            </a:r>
            <a:r>
              <a:rPr lang="nn-NO" dirty="0"/>
              <a:t> teorien om at alt liv har </a:t>
            </a:r>
            <a:r>
              <a:rPr lang="nn-NO" dirty="0" err="1"/>
              <a:t>utviklet</a:t>
            </a:r>
            <a:r>
              <a:rPr lang="nn-NO" dirty="0"/>
              <a:t> seg </a:t>
            </a:r>
            <a:r>
              <a:rPr lang="nn-NO" dirty="0" err="1"/>
              <a:t>fra</a:t>
            </a:r>
            <a:r>
              <a:rPr lang="nn-NO" dirty="0"/>
              <a:t> en urcelle?</a:t>
            </a:r>
          </a:p>
          <a:p>
            <a:r>
              <a:rPr lang="nn-NO" dirty="0"/>
              <a:t>Er det </a:t>
            </a:r>
            <a:r>
              <a:rPr lang="nn-NO" dirty="0" err="1"/>
              <a:t>noen</a:t>
            </a:r>
            <a:r>
              <a:rPr lang="nn-NO" dirty="0"/>
              <a:t> </a:t>
            </a:r>
            <a:r>
              <a:rPr lang="nn-NO" dirty="0" err="1"/>
              <a:t>fossilobservasjoner</a:t>
            </a:r>
            <a:r>
              <a:rPr lang="nn-NO" dirty="0"/>
              <a:t> som </a:t>
            </a:r>
            <a:r>
              <a:rPr lang="nn-NO" dirty="0" err="1"/>
              <a:t>ikke</a:t>
            </a:r>
            <a:r>
              <a:rPr lang="nn-NO" dirty="0"/>
              <a:t> passer inn i denne teorien?</a:t>
            </a:r>
          </a:p>
          <a:p>
            <a:r>
              <a:rPr lang="nb-NO" dirty="0"/>
              <a:t>Hva tyder de fleste observasjonene på? </a:t>
            </a:r>
          </a:p>
        </p:txBody>
      </p:sp>
    </p:spTree>
    <p:extLst>
      <p:ext uri="{BB962C8B-B14F-4D97-AF65-F5344CB8AC3E}">
        <p14:creationId xmlns:p14="http://schemas.microsoft.com/office/powerpoint/2010/main" val="362409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FDEE86-6474-477E-8102-3934E1C9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601" y="-127602"/>
            <a:ext cx="2544822" cy="1325563"/>
          </a:xfrm>
        </p:spPr>
        <p:txBody>
          <a:bodyPr/>
          <a:lstStyle/>
          <a:p>
            <a:pPr algn="ctr"/>
            <a:r>
              <a:rPr lang="nn-NO" dirty="0"/>
              <a:t>Livets tre?</a:t>
            </a:r>
            <a:endParaRPr lang="nb-NO" dirty="0"/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E3B0EA4F-18B7-4D90-8100-7C920FC42E99}"/>
              </a:ext>
            </a:extLst>
          </p:cNvPr>
          <p:cNvCxnSpPr/>
          <p:nvPr/>
        </p:nvCxnSpPr>
        <p:spPr>
          <a:xfrm>
            <a:off x="838200" y="6285053"/>
            <a:ext cx="10515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A93B39C-E754-4F0D-9C10-A25DBE1874E3}"/>
              </a:ext>
            </a:extLst>
          </p:cNvPr>
          <p:cNvSpPr txBox="1"/>
          <p:nvPr/>
        </p:nvSpPr>
        <p:spPr>
          <a:xfrm>
            <a:off x="4834359" y="6296628"/>
            <a:ext cx="252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Anatomisk </a:t>
            </a:r>
            <a:r>
              <a:rPr lang="nn-NO" sz="2400" b="1" dirty="0" err="1"/>
              <a:t>ulikhet</a:t>
            </a:r>
            <a:endParaRPr lang="nb-NO" sz="2400" b="1" dirty="0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F7C87F8F-F316-469D-9F31-125D5F3B7E73}"/>
              </a:ext>
            </a:extLst>
          </p:cNvPr>
          <p:cNvCxnSpPr>
            <a:cxnSpLocks/>
          </p:cNvCxnSpPr>
          <p:nvPr/>
        </p:nvCxnSpPr>
        <p:spPr>
          <a:xfrm flipH="1" flipV="1">
            <a:off x="878202" y="826071"/>
            <a:ext cx="1" cy="49438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5F0F1DF-DB5D-45EC-BB7F-7BF83F9910AC}"/>
              </a:ext>
            </a:extLst>
          </p:cNvPr>
          <p:cNvSpPr txBox="1"/>
          <p:nvPr/>
        </p:nvSpPr>
        <p:spPr>
          <a:xfrm rot="16200000">
            <a:off x="-753237" y="4793544"/>
            <a:ext cx="252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Tid</a:t>
            </a:r>
            <a:endParaRPr lang="nb-NO" sz="2400" b="1" dirty="0"/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F48BB020-022A-4B24-BEB5-ABBAFF2E54A5}"/>
              </a:ext>
            </a:extLst>
          </p:cNvPr>
          <p:cNvCxnSpPr>
            <a:cxnSpLocks/>
          </p:cNvCxnSpPr>
          <p:nvPr/>
        </p:nvCxnSpPr>
        <p:spPr>
          <a:xfrm flipV="1">
            <a:off x="521103" y="5016500"/>
            <a:ext cx="0" cy="688836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CF807156-0439-4EC4-AE5D-F70E4A48D755}"/>
              </a:ext>
            </a:extLst>
          </p:cNvPr>
          <p:cNvCxnSpPr>
            <a:cxnSpLocks/>
          </p:cNvCxnSpPr>
          <p:nvPr/>
        </p:nvCxnSpPr>
        <p:spPr>
          <a:xfrm>
            <a:off x="7357640" y="6530836"/>
            <a:ext cx="643360" cy="0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295394E4-3B07-40DA-A8F5-46D118C6BFF8}"/>
              </a:ext>
            </a:extLst>
          </p:cNvPr>
          <p:cNvCxnSpPr>
            <a:cxnSpLocks/>
          </p:cNvCxnSpPr>
          <p:nvPr/>
        </p:nvCxnSpPr>
        <p:spPr>
          <a:xfrm flipH="1">
            <a:off x="4250160" y="6533872"/>
            <a:ext cx="584199" cy="0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F7F2DEF3-139F-4C6F-9064-36E8DBEDA273}"/>
              </a:ext>
            </a:extLst>
          </p:cNvPr>
          <p:cNvCxnSpPr>
            <a:cxnSpLocks/>
          </p:cNvCxnSpPr>
          <p:nvPr/>
        </p:nvCxnSpPr>
        <p:spPr>
          <a:xfrm>
            <a:off x="872064" y="5965892"/>
            <a:ext cx="0" cy="31916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776A2122-F598-436F-8B3A-F261CD3466CB}"/>
              </a:ext>
            </a:extLst>
          </p:cNvPr>
          <p:cNvCxnSpPr>
            <a:cxnSpLocks/>
          </p:cNvCxnSpPr>
          <p:nvPr/>
        </p:nvCxnSpPr>
        <p:spPr>
          <a:xfrm flipH="1">
            <a:off x="863597" y="5892800"/>
            <a:ext cx="93136" cy="9849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ett linje 34">
            <a:extLst>
              <a:ext uri="{FF2B5EF4-FFF2-40B4-BE49-F238E27FC236}">
                <a16:creationId xmlns:a16="http://schemas.microsoft.com/office/drawing/2014/main" id="{838D0AF2-D3A5-4F57-836C-B721823272BD}"/>
              </a:ext>
            </a:extLst>
          </p:cNvPr>
          <p:cNvCxnSpPr>
            <a:cxnSpLocks/>
          </p:cNvCxnSpPr>
          <p:nvPr/>
        </p:nvCxnSpPr>
        <p:spPr>
          <a:xfrm flipV="1">
            <a:off x="820469" y="5732966"/>
            <a:ext cx="64956" cy="12146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B62B0C91-8E91-4380-910C-8411193E4FB5}"/>
              </a:ext>
            </a:extLst>
          </p:cNvPr>
          <p:cNvCxnSpPr>
            <a:cxnSpLocks/>
          </p:cNvCxnSpPr>
          <p:nvPr/>
        </p:nvCxnSpPr>
        <p:spPr>
          <a:xfrm flipH="1" flipV="1">
            <a:off x="814117" y="5807282"/>
            <a:ext cx="142616" cy="13358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Rett pilkobling 50">
            <a:extLst>
              <a:ext uri="{FF2B5EF4-FFF2-40B4-BE49-F238E27FC236}">
                <a16:creationId xmlns:a16="http://schemas.microsoft.com/office/drawing/2014/main" id="{C141FD86-95D5-4B74-BC33-4E930DE718EE}"/>
              </a:ext>
            </a:extLst>
          </p:cNvPr>
          <p:cNvCxnSpPr>
            <a:cxnSpLocks/>
          </p:cNvCxnSpPr>
          <p:nvPr/>
        </p:nvCxnSpPr>
        <p:spPr>
          <a:xfrm>
            <a:off x="1786466" y="2904067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tt pilkobling 52">
            <a:extLst>
              <a:ext uri="{FF2B5EF4-FFF2-40B4-BE49-F238E27FC236}">
                <a16:creationId xmlns:a16="http://schemas.microsoft.com/office/drawing/2014/main" id="{B304EFBA-746C-4720-91F9-C619F0C449E5}"/>
              </a:ext>
            </a:extLst>
          </p:cNvPr>
          <p:cNvCxnSpPr>
            <a:cxnSpLocks/>
          </p:cNvCxnSpPr>
          <p:nvPr/>
        </p:nvCxnSpPr>
        <p:spPr>
          <a:xfrm>
            <a:off x="4334932" y="2444159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Rett pilkobling 53">
            <a:extLst>
              <a:ext uri="{FF2B5EF4-FFF2-40B4-BE49-F238E27FC236}">
                <a16:creationId xmlns:a16="http://schemas.microsoft.com/office/drawing/2014/main" id="{14F42F9F-B3E7-43D7-90FD-56DFDBEB5CB1}"/>
              </a:ext>
            </a:extLst>
          </p:cNvPr>
          <p:cNvCxnSpPr>
            <a:cxnSpLocks/>
          </p:cNvCxnSpPr>
          <p:nvPr/>
        </p:nvCxnSpPr>
        <p:spPr>
          <a:xfrm>
            <a:off x="3259666" y="4363976"/>
            <a:ext cx="0" cy="68096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tt pilkobling 55">
            <a:extLst>
              <a:ext uri="{FF2B5EF4-FFF2-40B4-BE49-F238E27FC236}">
                <a16:creationId xmlns:a16="http://schemas.microsoft.com/office/drawing/2014/main" id="{2D07579C-DFDC-4AEB-8C8E-5B1D76BF400F}"/>
              </a:ext>
            </a:extLst>
          </p:cNvPr>
          <p:cNvCxnSpPr>
            <a:cxnSpLocks/>
          </p:cNvCxnSpPr>
          <p:nvPr/>
        </p:nvCxnSpPr>
        <p:spPr>
          <a:xfrm>
            <a:off x="9897533" y="1280906"/>
            <a:ext cx="0" cy="1055894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Rett pilkobling 56">
            <a:extLst>
              <a:ext uri="{FF2B5EF4-FFF2-40B4-BE49-F238E27FC236}">
                <a16:creationId xmlns:a16="http://schemas.microsoft.com/office/drawing/2014/main" id="{652D3BB5-9F7E-4A33-B225-FB3B9FE824F9}"/>
              </a:ext>
            </a:extLst>
          </p:cNvPr>
          <p:cNvCxnSpPr>
            <a:cxnSpLocks/>
          </p:cNvCxnSpPr>
          <p:nvPr/>
        </p:nvCxnSpPr>
        <p:spPr>
          <a:xfrm>
            <a:off x="5011086" y="1342462"/>
            <a:ext cx="0" cy="3123209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Rett pilkobling 57">
            <a:extLst>
              <a:ext uri="{FF2B5EF4-FFF2-40B4-BE49-F238E27FC236}">
                <a16:creationId xmlns:a16="http://schemas.microsoft.com/office/drawing/2014/main" id="{C9AA2C30-8DAB-426A-B5CD-C43EC6E5EE61}"/>
              </a:ext>
            </a:extLst>
          </p:cNvPr>
          <p:cNvCxnSpPr>
            <a:cxnSpLocks/>
          </p:cNvCxnSpPr>
          <p:nvPr/>
        </p:nvCxnSpPr>
        <p:spPr>
          <a:xfrm>
            <a:off x="5875866" y="1400536"/>
            <a:ext cx="0" cy="126164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tt pilkobling 61">
            <a:extLst>
              <a:ext uri="{FF2B5EF4-FFF2-40B4-BE49-F238E27FC236}">
                <a16:creationId xmlns:a16="http://schemas.microsoft.com/office/drawing/2014/main" id="{DF050B53-FBF6-4146-942F-D2329AEF9876}"/>
              </a:ext>
            </a:extLst>
          </p:cNvPr>
          <p:cNvCxnSpPr>
            <a:cxnSpLocks/>
          </p:cNvCxnSpPr>
          <p:nvPr/>
        </p:nvCxnSpPr>
        <p:spPr>
          <a:xfrm>
            <a:off x="6781799" y="2489200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Rett pilkobling 62">
            <a:extLst>
              <a:ext uri="{FF2B5EF4-FFF2-40B4-BE49-F238E27FC236}">
                <a16:creationId xmlns:a16="http://schemas.microsoft.com/office/drawing/2014/main" id="{7DDAD31D-6C79-45FA-A1B1-F05A122791CE}"/>
              </a:ext>
            </a:extLst>
          </p:cNvPr>
          <p:cNvCxnSpPr>
            <a:cxnSpLocks/>
          </p:cNvCxnSpPr>
          <p:nvPr/>
        </p:nvCxnSpPr>
        <p:spPr>
          <a:xfrm>
            <a:off x="4072466" y="1481667"/>
            <a:ext cx="0" cy="2645833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Rett pilkobling 66">
            <a:extLst>
              <a:ext uri="{FF2B5EF4-FFF2-40B4-BE49-F238E27FC236}">
                <a16:creationId xmlns:a16="http://schemas.microsoft.com/office/drawing/2014/main" id="{BAAE2B5F-881C-4EF9-A48B-794C5EB22437}"/>
              </a:ext>
            </a:extLst>
          </p:cNvPr>
          <p:cNvCxnSpPr>
            <a:cxnSpLocks/>
          </p:cNvCxnSpPr>
          <p:nvPr/>
        </p:nvCxnSpPr>
        <p:spPr>
          <a:xfrm>
            <a:off x="8001000" y="2351616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Rett pilkobling 68">
            <a:extLst>
              <a:ext uri="{FF2B5EF4-FFF2-40B4-BE49-F238E27FC236}">
                <a16:creationId xmlns:a16="http://schemas.microsoft.com/office/drawing/2014/main" id="{ADB4B5C2-1933-4581-B01D-F899CB67CD5D}"/>
              </a:ext>
            </a:extLst>
          </p:cNvPr>
          <p:cNvCxnSpPr>
            <a:cxnSpLocks/>
          </p:cNvCxnSpPr>
          <p:nvPr/>
        </p:nvCxnSpPr>
        <p:spPr>
          <a:xfrm>
            <a:off x="1782232" y="2904067"/>
            <a:ext cx="0" cy="1700809"/>
          </a:xfrm>
          <a:prstGeom prst="straightConnector1">
            <a:avLst/>
          </a:prstGeom>
          <a:ln w="76200"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Rett pilkobling 72">
            <a:extLst>
              <a:ext uri="{FF2B5EF4-FFF2-40B4-BE49-F238E27FC236}">
                <a16:creationId xmlns:a16="http://schemas.microsoft.com/office/drawing/2014/main" id="{9E2BF401-4513-4FF0-925A-E9E320D6AA88}"/>
              </a:ext>
            </a:extLst>
          </p:cNvPr>
          <p:cNvCxnSpPr>
            <a:cxnSpLocks/>
          </p:cNvCxnSpPr>
          <p:nvPr/>
        </p:nvCxnSpPr>
        <p:spPr>
          <a:xfrm>
            <a:off x="1786466" y="4552950"/>
            <a:ext cx="0" cy="51926"/>
          </a:xfrm>
          <a:prstGeom prst="straightConnector1">
            <a:avLst/>
          </a:prstGeom>
          <a:ln w="76200"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Rett pilkobling 39">
            <a:extLst>
              <a:ext uri="{FF2B5EF4-FFF2-40B4-BE49-F238E27FC236}">
                <a16:creationId xmlns:a16="http://schemas.microsoft.com/office/drawing/2014/main" id="{CC41C3ED-6270-4E7C-97A0-D2255C7C4051}"/>
              </a:ext>
            </a:extLst>
          </p:cNvPr>
          <p:cNvCxnSpPr>
            <a:cxnSpLocks/>
          </p:cNvCxnSpPr>
          <p:nvPr/>
        </p:nvCxnSpPr>
        <p:spPr>
          <a:xfrm>
            <a:off x="5458010" y="2060231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34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51CAA5-C513-48AB-AC78-5C5696675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		</a:t>
            </a:r>
            <a:endParaRPr lang="nb-NO" dirty="0"/>
          </a:p>
        </p:txBody>
      </p:sp>
      <p:pic>
        <p:nvPicPr>
          <p:cNvPr id="5" name="Plassholder for innhold 4" descr="Et bilde som inneholder vegg&#10;&#10;Automatisk generert beskrivelse">
            <a:extLst>
              <a:ext uri="{FF2B5EF4-FFF2-40B4-BE49-F238E27FC236}">
                <a16:creationId xmlns:a16="http://schemas.microsoft.com/office/drawing/2014/main" id="{E79C9A90-07F0-4B0A-9B6F-92BECEDA2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2" t="17012" r="12418" b="4056"/>
          <a:stretch/>
        </p:blipFill>
        <p:spPr>
          <a:xfrm>
            <a:off x="1561171" y="1873963"/>
            <a:ext cx="3479180" cy="4618912"/>
          </a:xfrm>
        </p:spPr>
      </p:pic>
      <p:pic>
        <p:nvPicPr>
          <p:cNvPr id="6" name="Plassholder for innhold 4">
            <a:extLst>
              <a:ext uri="{FF2B5EF4-FFF2-40B4-BE49-F238E27FC236}">
                <a16:creationId xmlns:a16="http://schemas.microsoft.com/office/drawing/2014/main" id="{6875838B-A825-46E9-9CBC-A2A4BAF3E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2" r="24892"/>
          <a:stretch/>
        </p:blipFill>
        <p:spPr>
          <a:xfrm>
            <a:off x="7151649" y="1873963"/>
            <a:ext cx="3479180" cy="461891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E4CDFF50-18A1-4D7A-BB58-4E7044D7CF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842" y="4668252"/>
            <a:ext cx="2490793" cy="86592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A669E6AA-E505-4422-B0C3-750B538EB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73376" y="3276589"/>
            <a:ext cx="1435722" cy="865920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820311A-277A-4041-B0C9-CEFED2A4E452}"/>
              </a:ext>
            </a:extLst>
          </p:cNvPr>
          <p:cNvSpPr txBox="1"/>
          <p:nvPr/>
        </p:nvSpPr>
        <p:spPr>
          <a:xfrm>
            <a:off x="10600231" y="4668252"/>
            <a:ext cx="1431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Procynosuchus</a:t>
            </a:r>
            <a:r>
              <a:rPr lang="en-US" sz="1400" dirty="0"/>
              <a:t>. Bilde: Nobu Tamura, </a:t>
            </a:r>
            <a:r>
              <a:rPr lang="en-US" sz="1400" dirty="0" err="1"/>
              <a:t>wikimedia</a:t>
            </a:r>
            <a:endParaRPr lang="nb-NO" sz="1400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F609130E-C6E4-4179-A9E5-758BA6F1C6B8}"/>
              </a:ext>
            </a:extLst>
          </p:cNvPr>
          <p:cNvSpPr txBox="1"/>
          <p:nvPr/>
        </p:nvSpPr>
        <p:spPr>
          <a:xfrm>
            <a:off x="10638126" y="3207254"/>
            <a:ext cx="14313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Brunrotte</a:t>
            </a:r>
            <a:r>
              <a:rPr lang="en-US" sz="1400" dirty="0"/>
              <a:t>.</a:t>
            </a:r>
            <a:br>
              <a:rPr lang="en-US" sz="1400" dirty="0"/>
            </a:br>
            <a:r>
              <a:rPr lang="en-US" sz="1400" dirty="0"/>
              <a:t>Bilde: </a:t>
            </a:r>
            <a:r>
              <a:rPr lang="az-Cyrl-AZ" sz="1400" dirty="0"/>
              <a:t>Петроченко Віктор Іванович</a:t>
            </a:r>
            <a:r>
              <a:rPr lang="en-US" sz="1400" dirty="0"/>
              <a:t>, </a:t>
            </a:r>
            <a:r>
              <a:rPr lang="en-US" sz="1400" dirty="0" err="1"/>
              <a:t>wikimedia</a:t>
            </a:r>
            <a:endParaRPr lang="nb-NO" sz="1400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D6EE77C9-53B2-4A34-A21B-E415590763B9}"/>
              </a:ext>
            </a:extLst>
          </p:cNvPr>
          <p:cNvSpPr txBox="1"/>
          <p:nvPr/>
        </p:nvSpPr>
        <p:spPr>
          <a:xfrm>
            <a:off x="3440425" y="6238959"/>
            <a:ext cx="23666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err="1"/>
              <a:t>Misael</a:t>
            </a:r>
            <a:r>
              <a:rPr lang="nb-NO" sz="1050" dirty="0"/>
              <a:t> </a:t>
            </a:r>
            <a:r>
              <a:rPr lang="nb-NO" sz="1050" dirty="0" err="1"/>
              <a:t>Moreno</a:t>
            </a:r>
            <a:r>
              <a:rPr lang="nb-NO" sz="1050" dirty="0"/>
              <a:t> - </a:t>
            </a:r>
            <a:r>
              <a:rPr lang="nb-NO" sz="1050" dirty="0" err="1"/>
              <a:t>unsplash</a:t>
            </a:r>
            <a:endParaRPr lang="nb-NO" sz="1050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FF907A63-A40A-4B76-8B8F-30B9A9925FCE}"/>
              </a:ext>
            </a:extLst>
          </p:cNvPr>
          <p:cNvSpPr txBox="1"/>
          <p:nvPr/>
        </p:nvSpPr>
        <p:spPr>
          <a:xfrm>
            <a:off x="9201752" y="6257724"/>
            <a:ext cx="15906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>
                <a:solidFill>
                  <a:schemeClr val="bg1"/>
                </a:solidFill>
              </a:rPr>
              <a:t>Nick </a:t>
            </a:r>
            <a:r>
              <a:rPr lang="nb-NO" sz="1050" dirty="0" err="1">
                <a:solidFill>
                  <a:schemeClr val="bg1"/>
                </a:solidFill>
              </a:rPr>
              <a:t>Fewings</a:t>
            </a:r>
            <a:r>
              <a:rPr lang="nb-NO" sz="1050" dirty="0">
                <a:solidFill>
                  <a:schemeClr val="bg1"/>
                </a:solidFill>
              </a:rPr>
              <a:t> - </a:t>
            </a:r>
            <a:r>
              <a:rPr lang="nb-NO" sz="1050" dirty="0" err="1">
                <a:solidFill>
                  <a:schemeClr val="bg1"/>
                </a:solidFill>
              </a:rPr>
              <a:t>unsplash</a:t>
            </a:r>
            <a:endParaRPr lang="nb-NO" sz="1050" dirty="0">
              <a:solidFill>
                <a:schemeClr val="bg1"/>
              </a:solidFill>
            </a:endParaRP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841316C4-901A-4C05-A039-E7990C77432A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dirty="0"/>
              <a:t>Gamle </a:t>
            </a:r>
            <a:r>
              <a:rPr lang="nn-NO" dirty="0" err="1"/>
              <a:t>fossiler</a:t>
            </a:r>
            <a:r>
              <a:rPr lang="nn-NO" dirty="0"/>
              <a:t> er enkle, </a:t>
            </a:r>
            <a:r>
              <a:rPr lang="nn-NO" dirty="0" err="1"/>
              <a:t>nyere</a:t>
            </a:r>
            <a:r>
              <a:rPr lang="nn-NO" dirty="0"/>
              <a:t> er kompliserte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716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FDEE86-6474-477E-8102-3934E1C9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601" y="-127602"/>
            <a:ext cx="2544822" cy="1325563"/>
          </a:xfrm>
        </p:spPr>
        <p:txBody>
          <a:bodyPr/>
          <a:lstStyle/>
          <a:p>
            <a:pPr algn="ctr"/>
            <a:r>
              <a:rPr lang="nn-NO" dirty="0"/>
              <a:t>Livets tre</a:t>
            </a:r>
            <a:endParaRPr lang="nb-NO" dirty="0"/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E3B0EA4F-18B7-4D90-8100-7C920FC42E99}"/>
              </a:ext>
            </a:extLst>
          </p:cNvPr>
          <p:cNvCxnSpPr/>
          <p:nvPr/>
        </p:nvCxnSpPr>
        <p:spPr>
          <a:xfrm>
            <a:off x="838200" y="6285053"/>
            <a:ext cx="10515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A93B39C-E754-4F0D-9C10-A25DBE1874E3}"/>
              </a:ext>
            </a:extLst>
          </p:cNvPr>
          <p:cNvSpPr txBox="1"/>
          <p:nvPr/>
        </p:nvSpPr>
        <p:spPr>
          <a:xfrm>
            <a:off x="4834359" y="6296628"/>
            <a:ext cx="252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Anatomisk </a:t>
            </a:r>
            <a:r>
              <a:rPr lang="nn-NO" sz="2400" b="1" dirty="0" err="1"/>
              <a:t>ulikhet</a:t>
            </a:r>
            <a:endParaRPr lang="nb-NO" sz="2400" b="1" dirty="0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F7C87F8F-F316-469D-9F31-125D5F3B7E73}"/>
              </a:ext>
            </a:extLst>
          </p:cNvPr>
          <p:cNvCxnSpPr>
            <a:cxnSpLocks/>
          </p:cNvCxnSpPr>
          <p:nvPr/>
        </p:nvCxnSpPr>
        <p:spPr>
          <a:xfrm flipH="1" flipV="1">
            <a:off x="878202" y="826071"/>
            <a:ext cx="1" cy="49438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5F0F1DF-DB5D-45EC-BB7F-7BF83F9910AC}"/>
              </a:ext>
            </a:extLst>
          </p:cNvPr>
          <p:cNvSpPr txBox="1"/>
          <p:nvPr/>
        </p:nvSpPr>
        <p:spPr>
          <a:xfrm rot="16200000">
            <a:off x="-753237" y="4793544"/>
            <a:ext cx="252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Tid</a:t>
            </a:r>
            <a:endParaRPr lang="nb-NO" sz="2400" b="1" dirty="0"/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F48BB020-022A-4B24-BEB5-ABBAFF2E54A5}"/>
              </a:ext>
            </a:extLst>
          </p:cNvPr>
          <p:cNvCxnSpPr>
            <a:cxnSpLocks/>
          </p:cNvCxnSpPr>
          <p:nvPr/>
        </p:nvCxnSpPr>
        <p:spPr>
          <a:xfrm flipV="1">
            <a:off x="521103" y="5016500"/>
            <a:ext cx="0" cy="688836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CF807156-0439-4EC4-AE5D-F70E4A48D755}"/>
              </a:ext>
            </a:extLst>
          </p:cNvPr>
          <p:cNvCxnSpPr>
            <a:cxnSpLocks/>
          </p:cNvCxnSpPr>
          <p:nvPr/>
        </p:nvCxnSpPr>
        <p:spPr>
          <a:xfrm>
            <a:off x="7357640" y="6530836"/>
            <a:ext cx="643360" cy="0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295394E4-3B07-40DA-A8F5-46D118C6BFF8}"/>
              </a:ext>
            </a:extLst>
          </p:cNvPr>
          <p:cNvCxnSpPr>
            <a:cxnSpLocks/>
          </p:cNvCxnSpPr>
          <p:nvPr/>
        </p:nvCxnSpPr>
        <p:spPr>
          <a:xfrm flipH="1">
            <a:off x="4250160" y="6533872"/>
            <a:ext cx="584199" cy="0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F7F2DEF3-139F-4C6F-9064-36E8DBEDA273}"/>
              </a:ext>
            </a:extLst>
          </p:cNvPr>
          <p:cNvCxnSpPr>
            <a:cxnSpLocks/>
          </p:cNvCxnSpPr>
          <p:nvPr/>
        </p:nvCxnSpPr>
        <p:spPr>
          <a:xfrm>
            <a:off x="872064" y="5965892"/>
            <a:ext cx="0" cy="31916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776A2122-F598-436F-8B3A-F261CD3466CB}"/>
              </a:ext>
            </a:extLst>
          </p:cNvPr>
          <p:cNvCxnSpPr>
            <a:cxnSpLocks/>
          </p:cNvCxnSpPr>
          <p:nvPr/>
        </p:nvCxnSpPr>
        <p:spPr>
          <a:xfrm flipH="1">
            <a:off x="863597" y="5892800"/>
            <a:ext cx="93136" cy="9849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ett linje 34">
            <a:extLst>
              <a:ext uri="{FF2B5EF4-FFF2-40B4-BE49-F238E27FC236}">
                <a16:creationId xmlns:a16="http://schemas.microsoft.com/office/drawing/2014/main" id="{838D0AF2-D3A5-4F57-836C-B721823272BD}"/>
              </a:ext>
            </a:extLst>
          </p:cNvPr>
          <p:cNvCxnSpPr>
            <a:cxnSpLocks/>
          </p:cNvCxnSpPr>
          <p:nvPr/>
        </p:nvCxnSpPr>
        <p:spPr>
          <a:xfrm flipV="1">
            <a:off x="820469" y="5732966"/>
            <a:ext cx="64956" cy="12146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B62B0C91-8E91-4380-910C-8411193E4FB5}"/>
              </a:ext>
            </a:extLst>
          </p:cNvPr>
          <p:cNvCxnSpPr>
            <a:cxnSpLocks/>
          </p:cNvCxnSpPr>
          <p:nvPr/>
        </p:nvCxnSpPr>
        <p:spPr>
          <a:xfrm flipH="1" flipV="1">
            <a:off x="814117" y="5807282"/>
            <a:ext cx="142616" cy="13358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Rett pilkobling 50">
            <a:extLst>
              <a:ext uri="{FF2B5EF4-FFF2-40B4-BE49-F238E27FC236}">
                <a16:creationId xmlns:a16="http://schemas.microsoft.com/office/drawing/2014/main" id="{C141FD86-95D5-4B74-BC33-4E930DE718EE}"/>
              </a:ext>
            </a:extLst>
          </p:cNvPr>
          <p:cNvCxnSpPr>
            <a:cxnSpLocks/>
          </p:cNvCxnSpPr>
          <p:nvPr/>
        </p:nvCxnSpPr>
        <p:spPr>
          <a:xfrm>
            <a:off x="1907116" y="2941705"/>
            <a:ext cx="0" cy="2254471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tt pilkobling 52">
            <a:extLst>
              <a:ext uri="{FF2B5EF4-FFF2-40B4-BE49-F238E27FC236}">
                <a16:creationId xmlns:a16="http://schemas.microsoft.com/office/drawing/2014/main" id="{B304EFBA-746C-4720-91F9-C619F0C449E5}"/>
              </a:ext>
            </a:extLst>
          </p:cNvPr>
          <p:cNvCxnSpPr>
            <a:cxnSpLocks/>
          </p:cNvCxnSpPr>
          <p:nvPr/>
        </p:nvCxnSpPr>
        <p:spPr>
          <a:xfrm>
            <a:off x="4334932" y="2444159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Rett pilkobling 53">
            <a:extLst>
              <a:ext uri="{FF2B5EF4-FFF2-40B4-BE49-F238E27FC236}">
                <a16:creationId xmlns:a16="http://schemas.microsoft.com/office/drawing/2014/main" id="{14F42F9F-B3E7-43D7-90FD-56DFDBEB5CB1}"/>
              </a:ext>
            </a:extLst>
          </p:cNvPr>
          <p:cNvCxnSpPr>
            <a:cxnSpLocks/>
          </p:cNvCxnSpPr>
          <p:nvPr/>
        </p:nvCxnSpPr>
        <p:spPr>
          <a:xfrm>
            <a:off x="3330434" y="4468961"/>
            <a:ext cx="0" cy="68096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tt pilkobling 55">
            <a:extLst>
              <a:ext uri="{FF2B5EF4-FFF2-40B4-BE49-F238E27FC236}">
                <a16:creationId xmlns:a16="http://schemas.microsoft.com/office/drawing/2014/main" id="{2D07579C-DFDC-4AEB-8C8E-5B1D76BF400F}"/>
              </a:ext>
            </a:extLst>
          </p:cNvPr>
          <p:cNvCxnSpPr>
            <a:cxnSpLocks/>
          </p:cNvCxnSpPr>
          <p:nvPr/>
        </p:nvCxnSpPr>
        <p:spPr>
          <a:xfrm>
            <a:off x="9897533" y="1418084"/>
            <a:ext cx="0" cy="918716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Rett pilkobling 56">
            <a:extLst>
              <a:ext uri="{FF2B5EF4-FFF2-40B4-BE49-F238E27FC236}">
                <a16:creationId xmlns:a16="http://schemas.microsoft.com/office/drawing/2014/main" id="{652D3BB5-9F7E-4A33-B225-FB3B9FE824F9}"/>
              </a:ext>
            </a:extLst>
          </p:cNvPr>
          <p:cNvCxnSpPr>
            <a:cxnSpLocks/>
          </p:cNvCxnSpPr>
          <p:nvPr/>
        </p:nvCxnSpPr>
        <p:spPr>
          <a:xfrm>
            <a:off x="5011086" y="1400536"/>
            <a:ext cx="0" cy="3065135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Rett pilkobling 57">
            <a:extLst>
              <a:ext uri="{FF2B5EF4-FFF2-40B4-BE49-F238E27FC236}">
                <a16:creationId xmlns:a16="http://schemas.microsoft.com/office/drawing/2014/main" id="{C9AA2C30-8DAB-426A-B5CD-C43EC6E5EE61}"/>
              </a:ext>
            </a:extLst>
          </p:cNvPr>
          <p:cNvCxnSpPr>
            <a:cxnSpLocks/>
          </p:cNvCxnSpPr>
          <p:nvPr/>
        </p:nvCxnSpPr>
        <p:spPr>
          <a:xfrm>
            <a:off x="5875866" y="1400536"/>
            <a:ext cx="0" cy="126164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tt pilkobling 61">
            <a:extLst>
              <a:ext uri="{FF2B5EF4-FFF2-40B4-BE49-F238E27FC236}">
                <a16:creationId xmlns:a16="http://schemas.microsoft.com/office/drawing/2014/main" id="{DF050B53-FBF6-4146-942F-D2329AEF9876}"/>
              </a:ext>
            </a:extLst>
          </p:cNvPr>
          <p:cNvCxnSpPr>
            <a:cxnSpLocks/>
          </p:cNvCxnSpPr>
          <p:nvPr/>
        </p:nvCxnSpPr>
        <p:spPr>
          <a:xfrm>
            <a:off x="6781799" y="2489200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Rett pilkobling 62">
            <a:extLst>
              <a:ext uri="{FF2B5EF4-FFF2-40B4-BE49-F238E27FC236}">
                <a16:creationId xmlns:a16="http://schemas.microsoft.com/office/drawing/2014/main" id="{7DDAD31D-6C79-45FA-A1B1-F05A122791CE}"/>
              </a:ext>
            </a:extLst>
          </p:cNvPr>
          <p:cNvCxnSpPr>
            <a:cxnSpLocks/>
          </p:cNvCxnSpPr>
          <p:nvPr/>
        </p:nvCxnSpPr>
        <p:spPr>
          <a:xfrm>
            <a:off x="3903506" y="1418084"/>
            <a:ext cx="0" cy="2709416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Rett pilkobling 66">
            <a:extLst>
              <a:ext uri="{FF2B5EF4-FFF2-40B4-BE49-F238E27FC236}">
                <a16:creationId xmlns:a16="http://schemas.microsoft.com/office/drawing/2014/main" id="{BAAE2B5F-881C-4EF9-A48B-794C5EB22437}"/>
              </a:ext>
            </a:extLst>
          </p:cNvPr>
          <p:cNvCxnSpPr>
            <a:cxnSpLocks/>
          </p:cNvCxnSpPr>
          <p:nvPr/>
        </p:nvCxnSpPr>
        <p:spPr>
          <a:xfrm>
            <a:off x="8001000" y="2351616"/>
            <a:ext cx="0" cy="2143105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48C4D4BD-D4B1-49A4-85CA-94F35D16ACFF}"/>
              </a:ext>
            </a:extLst>
          </p:cNvPr>
          <p:cNvSpPr txBox="1"/>
          <p:nvPr/>
        </p:nvSpPr>
        <p:spPr>
          <a:xfrm rot="16200000">
            <a:off x="5223112" y="1578020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Pattedyr</a:t>
            </a:r>
            <a:endParaRPr lang="nb-NO" sz="2400" b="1" dirty="0"/>
          </a:p>
        </p:txBody>
      </p:sp>
      <p:sp>
        <p:nvSpPr>
          <p:cNvPr id="79" name="TekstSylinder 78">
            <a:extLst>
              <a:ext uri="{FF2B5EF4-FFF2-40B4-BE49-F238E27FC236}">
                <a16:creationId xmlns:a16="http://schemas.microsoft.com/office/drawing/2014/main" id="{7699D8CD-5FAE-4444-8E0B-44434D68BE47}"/>
              </a:ext>
            </a:extLst>
          </p:cNvPr>
          <p:cNvSpPr txBox="1"/>
          <p:nvPr/>
        </p:nvSpPr>
        <p:spPr>
          <a:xfrm rot="16200000">
            <a:off x="4347402" y="3273643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Krypdyr</a:t>
            </a:r>
            <a:endParaRPr lang="nb-NO" sz="2400" b="1" dirty="0"/>
          </a:p>
        </p:txBody>
      </p:sp>
      <p:cxnSp>
        <p:nvCxnSpPr>
          <p:cNvPr id="80" name="Rett pilkobling 79">
            <a:extLst>
              <a:ext uri="{FF2B5EF4-FFF2-40B4-BE49-F238E27FC236}">
                <a16:creationId xmlns:a16="http://schemas.microsoft.com/office/drawing/2014/main" id="{40552526-FE2D-4524-8AB3-5B415D9E923E}"/>
              </a:ext>
            </a:extLst>
          </p:cNvPr>
          <p:cNvCxnSpPr>
            <a:cxnSpLocks/>
          </p:cNvCxnSpPr>
          <p:nvPr/>
        </p:nvCxnSpPr>
        <p:spPr>
          <a:xfrm>
            <a:off x="3858352" y="6108652"/>
            <a:ext cx="23988" cy="0"/>
          </a:xfrm>
          <a:prstGeom prst="straightConnector1">
            <a:avLst/>
          </a:prstGeom>
          <a:ln w="76200">
            <a:prstDash val="sysDot"/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485DA796-2786-4DAD-AFFC-1F2C3F4EE226}"/>
              </a:ext>
            </a:extLst>
          </p:cNvPr>
          <p:cNvSpPr txBox="1"/>
          <p:nvPr/>
        </p:nvSpPr>
        <p:spPr>
          <a:xfrm>
            <a:off x="8034418" y="2991885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60" name="TekstSylinder 59">
            <a:extLst>
              <a:ext uri="{FF2B5EF4-FFF2-40B4-BE49-F238E27FC236}">
                <a16:creationId xmlns:a16="http://schemas.microsoft.com/office/drawing/2014/main" id="{3E14A060-7D43-4DC6-8B43-BD141D51188C}"/>
              </a:ext>
            </a:extLst>
          </p:cNvPr>
          <p:cNvSpPr txBox="1"/>
          <p:nvPr/>
        </p:nvSpPr>
        <p:spPr>
          <a:xfrm>
            <a:off x="8278466" y="2868994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E36FF172-03F8-4340-BD9B-0A94762D83C4}"/>
              </a:ext>
            </a:extLst>
          </p:cNvPr>
          <p:cNvSpPr txBox="1"/>
          <p:nvPr/>
        </p:nvSpPr>
        <p:spPr>
          <a:xfrm>
            <a:off x="9468555" y="2253465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64" name="TekstSylinder 63">
            <a:extLst>
              <a:ext uri="{FF2B5EF4-FFF2-40B4-BE49-F238E27FC236}">
                <a16:creationId xmlns:a16="http://schemas.microsoft.com/office/drawing/2014/main" id="{5252F3B4-B310-46B7-A329-4A1C5C2C8100}"/>
              </a:ext>
            </a:extLst>
          </p:cNvPr>
          <p:cNvSpPr txBox="1"/>
          <p:nvPr/>
        </p:nvSpPr>
        <p:spPr>
          <a:xfrm>
            <a:off x="8533877" y="2737157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DA10A678-1AE9-4E77-8A1F-ED4413012FE5}"/>
              </a:ext>
            </a:extLst>
          </p:cNvPr>
          <p:cNvSpPr txBox="1"/>
          <p:nvPr/>
        </p:nvSpPr>
        <p:spPr>
          <a:xfrm>
            <a:off x="8772816" y="2605320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84607334-D770-42D6-BE44-657ADE61BF3C}"/>
              </a:ext>
            </a:extLst>
          </p:cNvPr>
          <p:cNvSpPr txBox="1"/>
          <p:nvPr/>
        </p:nvSpPr>
        <p:spPr>
          <a:xfrm>
            <a:off x="9010326" y="2497607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68" name="TekstSylinder 67">
            <a:extLst>
              <a:ext uri="{FF2B5EF4-FFF2-40B4-BE49-F238E27FC236}">
                <a16:creationId xmlns:a16="http://schemas.microsoft.com/office/drawing/2014/main" id="{9D9671D5-3C79-45CA-AF2D-057BACA6677A}"/>
              </a:ext>
            </a:extLst>
          </p:cNvPr>
          <p:cNvSpPr txBox="1"/>
          <p:nvPr/>
        </p:nvSpPr>
        <p:spPr>
          <a:xfrm>
            <a:off x="9229791" y="2376356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70" name="TekstSylinder 69">
            <a:extLst>
              <a:ext uri="{FF2B5EF4-FFF2-40B4-BE49-F238E27FC236}">
                <a16:creationId xmlns:a16="http://schemas.microsoft.com/office/drawing/2014/main" id="{D0FF0D35-8AB9-4416-BC41-04F6CE95F6C4}"/>
              </a:ext>
            </a:extLst>
          </p:cNvPr>
          <p:cNvSpPr txBox="1"/>
          <p:nvPr/>
        </p:nvSpPr>
        <p:spPr>
          <a:xfrm>
            <a:off x="3522157" y="5283018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D6CA0080-7629-439A-8262-95B7D0ADACD7}"/>
              </a:ext>
            </a:extLst>
          </p:cNvPr>
          <p:cNvSpPr txBox="1"/>
          <p:nvPr/>
        </p:nvSpPr>
        <p:spPr>
          <a:xfrm>
            <a:off x="4677319" y="4404293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75" name="TekstSylinder 74">
            <a:extLst>
              <a:ext uri="{FF2B5EF4-FFF2-40B4-BE49-F238E27FC236}">
                <a16:creationId xmlns:a16="http://schemas.microsoft.com/office/drawing/2014/main" id="{2821DA38-73BC-4766-B4C7-8E5A0C574D0F}"/>
              </a:ext>
            </a:extLst>
          </p:cNvPr>
          <p:cNvSpPr txBox="1"/>
          <p:nvPr/>
        </p:nvSpPr>
        <p:spPr>
          <a:xfrm>
            <a:off x="3981580" y="4756148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76" name="TekstSylinder 75">
            <a:extLst>
              <a:ext uri="{FF2B5EF4-FFF2-40B4-BE49-F238E27FC236}">
                <a16:creationId xmlns:a16="http://schemas.microsoft.com/office/drawing/2014/main" id="{98779C77-4FAB-4FC8-910F-FDAC2CAE47B5}"/>
              </a:ext>
            </a:extLst>
          </p:cNvPr>
          <p:cNvSpPr txBox="1"/>
          <p:nvPr/>
        </p:nvSpPr>
        <p:spPr>
          <a:xfrm>
            <a:off x="4219090" y="4648435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77" name="TekstSylinder 76">
            <a:extLst>
              <a:ext uri="{FF2B5EF4-FFF2-40B4-BE49-F238E27FC236}">
                <a16:creationId xmlns:a16="http://schemas.microsoft.com/office/drawing/2014/main" id="{B09072C5-637E-441C-990B-37DCE9448507}"/>
              </a:ext>
            </a:extLst>
          </p:cNvPr>
          <p:cNvSpPr txBox="1"/>
          <p:nvPr/>
        </p:nvSpPr>
        <p:spPr>
          <a:xfrm>
            <a:off x="4438555" y="4527184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83" name="TekstSylinder 82">
            <a:extLst>
              <a:ext uri="{FF2B5EF4-FFF2-40B4-BE49-F238E27FC236}">
                <a16:creationId xmlns:a16="http://schemas.microsoft.com/office/drawing/2014/main" id="{4BED423D-A194-4E69-AD94-68A7C4376028}"/>
              </a:ext>
            </a:extLst>
          </p:cNvPr>
          <p:cNvSpPr txBox="1"/>
          <p:nvPr/>
        </p:nvSpPr>
        <p:spPr>
          <a:xfrm>
            <a:off x="5505967" y="2565937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86" name="TekstSylinder 85">
            <a:extLst>
              <a:ext uri="{FF2B5EF4-FFF2-40B4-BE49-F238E27FC236}">
                <a16:creationId xmlns:a16="http://schemas.microsoft.com/office/drawing/2014/main" id="{386A42D2-9805-4AA9-9F41-2DF2A3E7ACC6}"/>
              </a:ext>
            </a:extLst>
          </p:cNvPr>
          <p:cNvSpPr txBox="1"/>
          <p:nvPr/>
        </p:nvSpPr>
        <p:spPr>
          <a:xfrm>
            <a:off x="5047738" y="2810079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88" name="TekstSylinder 87">
            <a:extLst>
              <a:ext uri="{FF2B5EF4-FFF2-40B4-BE49-F238E27FC236}">
                <a16:creationId xmlns:a16="http://schemas.microsoft.com/office/drawing/2014/main" id="{23E7C8EB-5883-41F9-890A-1C0AFB97EBEF}"/>
              </a:ext>
            </a:extLst>
          </p:cNvPr>
          <p:cNvSpPr txBox="1"/>
          <p:nvPr/>
        </p:nvSpPr>
        <p:spPr>
          <a:xfrm>
            <a:off x="5267203" y="2688828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90" name="TekstSylinder 89">
            <a:extLst>
              <a:ext uri="{FF2B5EF4-FFF2-40B4-BE49-F238E27FC236}">
                <a16:creationId xmlns:a16="http://schemas.microsoft.com/office/drawing/2014/main" id="{EEA13267-B41B-4608-9F86-92CA078F454D}"/>
              </a:ext>
            </a:extLst>
          </p:cNvPr>
          <p:cNvSpPr txBox="1"/>
          <p:nvPr/>
        </p:nvSpPr>
        <p:spPr>
          <a:xfrm>
            <a:off x="4995463" y="4881286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E1A28B97-0F25-489D-9FF9-74D477A6CD93}"/>
              </a:ext>
            </a:extLst>
          </p:cNvPr>
          <p:cNvSpPr txBox="1"/>
          <p:nvPr/>
        </p:nvSpPr>
        <p:spPr>
          <a:xfrm>
            <a:off x="5239511" y="4758395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D9BE96A6-DA55-4877-B16F-77812C26FD6A}"/>
              </a:ext>
            </a:extLst>
          </p:cNvPr>
          <p:cNvSpPr txBox="1"/>
          <p:nvPr/>
        </p:nvSpPr>
        <p:spPr>
          <a:xfrm>
            <a:off x="6429600" y="4152394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94" name="TekstSylinder 93">
            <a:extLst>
              <a:ext uri="{FF2B5EF4-FFF2-40B4-BE49-F238E27FC236}">
                <a16:creationId xmlns:a16="http://schemas.microsoft.com/office/drawing/2014/main" id="{F891EB16-D697-4D78-B93C-EDE2EACCC772}"/>
              </a:ext>
            </a:extLst>
          </p:cNvPr>
          <p:cNvSpPr txBox="1"/>
          <p:nvPr/>
        </p:nvSpPr>
        <p:spPr>
          <a:xfrm>
            <a:off x="5494922" y="4626558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96" name="TekstSylinder 95">
            <a:extLst>
              <a:ext uri="{FF2B5EF4-FFF2-40B4-BE49-F238E27FC236}">
                <a16:creationId xmlns:a16="http://schemas.microsoft.com/office/drawing/2014/main" id="{8D0EEBD8-366C-45B7-8A7E-5AF49D55468B}"/>
              </a:ext>
            </a:extLst>
          </p:cNvPr>
          <p:cNvSpPr txBox="1"/>
          <p:nvPr/>
        </p:nvSpPr>
        <p:spPr>
          <a:xfrm>
            <a:off x="5733861" y="4494721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98" name="TekstSylinder 97">
            <a:extLst>
              <a:ext uri="{FF2B5EF4-FFF2-40B4-BE49-F238E27FC236}">
                <a16:creationId xmlns:a16="http://schemas.microsoft.com/office/drawing/2014/main" id="{9AAF830E-6F29-4C13-97CB-E834288B5A3B}"/>
              </a:ext>
            </a:extLst>
          </p:cNvPr>
          <p:cNvSpPr txBox="1"/>
          <p:nvPr/>
        </p:nvSpPr>
        <p:spPr>
          <a:xfrm>
            <a:off x="5971371" y="4387008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00" name="TekstSylinder 99">
            <a:extLst>
              <a:ext uri="{FF2B5EF4-FFF2-40B4-BE49-F238E27FC236}">
                <a16:creationId xmlns:a16="http://schemas.microsoft.com/office/drawing/2014/main" id="{B1EB122D-5857-4884-B05C-F0593698A396}"/>
              </a:ext>
            </a:extLst>
          </p:cNvPr>
          <p:cNvSpPr txBox="1"/>
          <p:nvPr/>
        </p:nvSpPr>
        <p:spPr>
          <a:xfrm>
            <a:off x="6190836" y="4265757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CC22A490-7891-4F39-836E-A3836FA0004B}"/>
              </a:ext>
            </a:extLst>
          </p:cNvPr>
          <p:cNvSpPr txBox="1"/>
          <p:nvPr/>
        </p:nvSpPr>
        <p:spPr>
          <a:xfrm>
            <a:off x="7619798" y="4415944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07" name="TekstSylinder 106">
            <a:extLst>
              <a:ext uri="{FF2B5EF4-FFF2-40B4-BE49-F238E27FC236}">
                <a16:creationId xmlns:a16="http://schemas.microsoft.com/office/drawing/2014/main" id="{581D7E14-C195-45BE-B41A-BF5EDF85514C}"/>
              </a:ext>
            </a:extLst>
          </p:cNvPr>
          <p:cNvSpPr txBox="1"/>
          <p:nvPr/>
        </p:nvSpPr>
        <p:spPr>
          <a:xfrm>
            <a:off x="6924059" y="4600159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08" name="TekstSylinder 107">
            <a:extLst>
              <a:ext uri="{FF2B5EF4-FFF2-40B4-BE49-F238E27FC236}">
                <a16:creationId xmlns:a16="http://schemas.microsoft.com/office/drawing/2014/main" id="{76306BD7-6010-4720-A989-17E9055156C4}"/>
              </a:ext>
            </a:extLst>
          </p:cNvPr>
          <p:cNvSpPr txBox="1"/>
          <p:nvPr/>
        </p:nvSpPr>
        <p:spPr>
          <a:xfrm>
            <a:off x="7161569" y="4542980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09" name="TekstSylinder 108">
            <a:extLst>
              <a:ext uri="{FF2B5EF4-FFF2-40B4-BE49-F238E27FC236}">
                <a16:creationId xmlns:a16="http://schemas.microsoft.com/office/drawing/2014/main" id="{42B13C08-4E8E-42EA-812C-45ABDA5B7D8F}"/>
              </a:ext>
            </a:extLst>
          </p:cNvPr>
          <p:cNvSpPr txBox="1"/>
          <p:nvPr/>
        </p:nvSpPr>
        <p:spPr>
          <a:xfrm>
            <a:off x="7384209" y="4484460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11" name="TekstSylinder 110">
            <a:extLst>
              <a:ext uri="{FF2B5EF4-FFF2-40B4-BE49-F238E27FC236}">
                <a16:creationId xmlns:a16="http://schemas.microsoft.com/office/drawing/2014/main" id="{5E74002E-32D8-436A-A5C1-51432B46169B}"/>
              </a:ext>
            </a:extLst>
          </p:cNvPr>
          <p:cNvSpPr txBox="1"/>
          <p:nvPr/>
        </p:nvSpPr>
        <p:spPr>
          <a:xfrm>
            <a:off x="6695059" y="4668764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12" name="TekstSylinder 111">
            <a:extLst>
              <a:ext uri="{FF2B5EF4-FFF2-40B4-BE49-F238E27FC236}">
                <a16:creationId xmlns:a16="http://schemas.microsoft.com/office/drawing/2014/main" id="{7E1B7026-0C1B-4F29-9292-C14704E81A59}"/>
              </a:ext>
            </a:extLst>
          </p:cNvPr>
          <p:cNvSpPr txBox="1"/>
          <p:nvPr/>
        </p:nvSpPr>
        <p:spPr>
          <a:xfrm>
            <a:off x="5999320" y="4852979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13" name="TekstSylinder 112">
            <a:extLst>
              <a:ext uri="{FF2B5EF4-FFF2-40B4-BE49-F238E27FC236}">
                <a16:creationId xmlns:a16="http://schemas.microsoft.com/office/drawing/2014/main" id="{0F675AD9-0B34-4FB9-9793-188D91FAE904}"/>
              </a:ext>
            </a:extLst>
          </p:cNvPr>
          <p:cNvSpPr txBox="1"/>
          <p:nvPr/>
        </p:nvSpPr>
        <p:spPr>
          <a:xfrm>
            <a:off x="6236830" y="4795800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14" name="TekstSylinder 113">
            <a:extLst>
              <a:ext uri="{FF2B5EF4-FFF2-40B4-BE49-F238E27FC236}">
                <a16:creationId xmlns:a16="http://schemas.microsoft.com/office/drawing/2014/main" id="{C342FD7C-223F-4DB0-A707-7F662AF68029}"/>
              </a:ext>
            </a:extLst>
          </p:cNvPr>
          <p:cNvSpPr txBox="1"/>
          <p:nvPr/>
        </p:nvSpPr>
        <p:spPr>
          <a:xfrm>
            <a:off x="6459470" y="4737280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15" name="TekstSylinder 114">
            <a:extLst>
              <a:ext uri="{FF2B5EF4-FFF2-40B4-BE49-F238E27FC236}">
                <a16:creationId xmlns:a16="http://schemas.microsoft.com/office/drawing/2014/main" id="{15EE247D-F17E-4EE1-B556-3D85AF2548BD}"/>
              </a:ext>
            </a:extLst>
          </p:cNvPr>
          <p:cNvSpPr txBox="1"/>
          <p:nvPr/>
        </p:nvSpPr>
        <p:spPr>
          <a:xfrm>
            <a:off x="5774759" y="4910095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16" name="TekstSylinder 115">
            <a:extLst>
              <a:ext uri="{FF2B5EF4-FFF2-40B4-BE49-F238E27FC236}">
                <a16:creationId xmlns:a16="http://schemas.microsoft.com/office/drawing/2014/main" id="{8FE33243-7BF4-443E-B80A-181C483F37FF}"/>
              </a:ext>
            </a:extLst>
          </p:cNvPr>
          <p:cNvSpPr txBox="1"/>
          <p:nvPr/>
        </p:nvSpPr>
        <p:spPr>
          <a:xfrm>
            <a:off x="5079020" y="5094310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17" name="TekstSylinder 116">
            <a:extLst>
              <a:ext uri="{FF2B5EF4-FFF2-40B4-BE49-F238E27FC236}">
                <a16:creationId xmlns:a16="http://schemas.microsoft.com/office/drawing/2014/main" id="{BF0E68C1-D858-45BF-86ED-37D4D1187A6A}"/>
              </a:ext>
            </a:extLst>
          </p:cNvPr>
          <p:cNvSpPr txBox="1"/>
          <p:nvPr/>
        </p:nvSpPr>
        <p:spPr>
          <a:xfrm>
            <a:off x="5316530" y="5037131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18" name="TekstSylinder 117">
            <a:extLst>
              <a:ext uri="{FF2B5EF4-FFF2-40B4-BE49-F238E27FC236}">
                <a16:creationId xmlns:a16="http://schemas.microsoft.com/office/drawing/2014/main" id="{47FA1B59-66C2-440A-873E-CE8B81032BBF}"/>
              </a:ext>
            </a:extLst>
          </p:cNvPr>
          <p:cNvSpPr txBox="1"/>
          <p:nvPr/>
        </p:nvSpPr>
        <p:spPr>
          <a:xfrm>
            <a:off x="5539170" y="4978611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19" name="TekstSylinder 118">
            <a:extLst>
              <a:ext uri="{FF2B5EF4-FFF2-40B4-BE49-F238E27FC236}">
                <a16:creationId xmlns:a16="http://schemas.microsoft.com/office/drawing/2014/main" id="{170FDB69-AD00-44EC-82F9-986237BDE8DB}"/>
              </a:ext>
            </a:extLst>
          </p:cNvPr>
          <p:cNvSpPr txBox="1"/>
          <p:nvPr/>
        </p:nvSpPr>
        <p:spPr>
          <a:xfrm>
            <a:off x="4853842" y="5144921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20" name="TekstSylinder 119">
            <a:extLst>
              <a:ext uri="{FF2B5EF4-FFF2-40B4-BE49-F238E27FC236}">
                <a16:creationId xmlns:a16="http://schemas.microsoft.com/office/drawing/2014/main" id="{CEE22AD1-741E-41FB-8FEE-CAA40E4F79FC}"/>
              </a:ext>
            </a:extLst>
          </p:cNvPr>
          <p:cNvSpPr txBox="1"/>
          <p:nvPr/>
        </p:nvSpPr>
        <p:spPr>
          <a:xfrm>
            <a:off x="4158103" y="5329136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21" name="TekstSylinder 120">
            <a:extLst>
              <a:ext uri="{FF2B5EF4-FFF2-40B4-BE49-F238E27FC236}">
                <a16:creationId xmlns:a16="http://schemas.microsoft.com/office/drawing/2014/main" id="{FD7C6E1D-6F6B-42DA-9DF0-499EAADCDEE6}"/>
              </a:ext>
            </a:extLst>
          </p:cNvPr>
          <p:cNvSpPr txBox="1"/>
          <p:nvPr/>
        </p:nvSpPr>
        <p:spPr>
          <a:xfrm>
            <a:off x="4395613" y="5271957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22" name="TekstSylinder 121">
            <a:extLst>
              <a:ext uri="{FF2B5EF4-FFF2-40B4-BE49-F238E27FC236}">
                <a16:creationId xmlns:a16="http://schemas.microsoft.com/office/drawing/2014/main" id="{B0A08D11-0B57-4D64-B591-EB0F1047966B}"/>
              </a:ext>
            </a:extLst>
          </p:cNvPr>
          <p:cNvSpPr txBox="1"/>
          <p:nvPr/>
        </p:nvSpPr>
        <p:spPr>
          <a:xfrm>
            <a:off x="4618253" y="5213437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23" name="TekstSylinder 122">
            <a:extLst>
              <a:ext uri="{FF2B5EF4-FFF2-40B4-BE49-F238E27FC236}">
                <a16:creationId xmlns:a16="http://schemas.microsoft.com/office/drawing/2014/main" id="{1265EB20-B356-44F2-BE71-EAAFF7F041BC}"/>
              </a:ext>
            </a:extLst>
          </p:cNvPr>
          <p:cNvSpPr txBox="1"/>
          <p:nvPr/>
        </p:nvSpPr>
        <p:spPr>
          <a:xfrm>
            <a:off x="3368728" y="5137390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26" name="TekstSylinder 125">
            <a:extLst>
              <a:ext uri="{FF2B5EF4-FFF2-40B4-BE49-F238E27FC236}">
                <a16:creationId xmlns:a16="http://schemas.microsoft.com/office/drawing/2014/main" id="{739A5A12-9719-465B-BF4C-9858DB8282DF}"/>
              </a:ext>
            </a:extLst>
          </p:cNvPr>
          <p:cNvSpPr txBox="1"/>
          <p:nvPr/>
        </p:nvSpPr>
        <p:spPr>
          <a:xfrm>
            <a:off x="3692878" y="5453604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28" name="TekstSylinder 127">
            <a:extLst>
              <a:ext uri="{FF2B5EF4-FFF2-40B4-BE49-F238E27FC236}">
                <a16:creationId xmlns:a16="http://schemas.microsoft.com/office/drawing/2014/main" id="{78DEAADE-D711-4239-8A0A-A0070D5CE99C}"/>
              </a:ext>
            </a:extLst>
          </p:cNvPr>
          <p:cNvSpPr txBox="1"/>
          <p:nvPr/>
        </p:nvSpPr>
        <p:spPr>
          <a:xfrm>
            <a:off x="3692878" y="5689682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29" name="TekstSylinder 128">
            <a:extLst>
              <a:ext uri="{FF2B5EF4-FFF2-40B4-BE49-F238E27FC236}">
                <a16:creationId xmlns:a16="http://schemas.microsoft.com/office/drawing/2014/main" id="{874BC53B-38EE-4C49-892B-8C8369053A2D}"/>
              </a:ext>
            </a:extLst>
          </p:cNvPr>
          <p:cNvSpPr txBox="1"/>
          <p:nvPr/>
        </p:nvSpPr>
        <p:spPr>
          <a:xfrm>
            <a:off x="4055533" y="4215889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30" name="TekstSylinder 129">
            <a:extLst>
              <a:ext uri="{FF2B5EF4-FFF2-40B4-BE49-F238E27FC236}">
                <a16:creationId xmlns:a16="http://schemas.microsoft.com/office/drawing/2014/main" id="{25158B7B-91FD-46B8-BE4A-D7A58C832EFD}"/>
              </a:ext>
            </a:extLst>
          </p:cNvPr>
          <p:cNvSpPr txBox="1"/>
          <p:nvPr/>
        </p:nvSpPr>
        <p:spPr>
          <a:xfrm>
            <a:off x="3882009" y="4355343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31" name="TekstSylinder 130">
            <a:extLst>
              <a:ext uri="{FF2B5EF4-FFF2-40B4-BE49-F238E27FC236}">
                <a16:creationId xmlns:a16="http://schemas.microsoft.com/office/drawing/2014/main" id="{E951C1A6-ABEE-41A2-B19E-DE362BEDF857}"/>
              </a:ext>
            </a:extLst>
          </p:cNvPr>
          <p:cNvSpPr txBox="1"/>
          <p:nvPr/>
        </p:nvSpPr>
        <p:spPr>
          <a:xfrm>
            <a:off x="3757044" y="4215889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32" name="TekstSylinder 131">
            <a:extLst>
              <a:ext uri="{FF2B5EF4-FFF2-40B4-BE49-F238E27FC236}">
                <a16:creationId xmlns:a16="http://schemas.microsoft.com/office/drawing/2014/main" id="{A0C32EF2-4E84-4156-A6D1-122D08EBFA2C}"/>
              </a:ext>
            </a:extLst>
          </p:cNvPr>
          <p:cNvSpPr txBox="1"/>
          <p:nvPr/>
        </p:nvSpPr>
        <p:spPr>
          <a:xfrm>
            <a:off x="3869997" y="4972495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33" name="TekstSylinder 132">
            <a:extLst>
              <a:ext uri="{FF2B5EF4-FFF2-40B4-BE49-F238E27FC236}">
                <a16:creationId xmlns:a16="http://schemas.microsoft.com/office/drawing/2014/main" id="{C672DD41-BAB8-48A0-99BB-B56E265FE602}"/>
              </a:ext>
            </a:extLst>
          </p:cNvPr>
          <p:cNvSpPr txBox="1"/>
          <p:nvPr/>
        </p:nvSpPr>
        <p:spPr>
          <a:xfrm>
            <a:off x="3770426" y="5188841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34" name="TekstSylinder 133">
            <a:extLst>
              <a:ext uri="{FF2B5EF4-FFF2-40B4-BE49-F238E27FC236}">
                <a16:creationId xmlns:a16="http://schemas.microsoft.com/office/drawing/2014/main" id="{1870598F-56B2-4E06-8AE0-AA1A6DAB7DC2}"/>
              </a:ext>
            </a:extLst>
          </p:cNvPr>
          <p:cNvSpPr txBox="1"/>
          <p:nvPr/>
        </p:nvSpPr>
        <p:spPr>
          <a:xfrm>
            <a:off x="3842400" y="4598771"/>
            <a:ext cx="245120" cy="40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35" name="TekstSylinder 134">
            <a:extLst>
              <a:ext uri="{FF2B5EF4-FFF2-40B4-BE49-F238E27FC236}">
                <a16:creationId xmlns:a16="http://schemas.microsoft.com/office/drawing/2014/main" id="{77182279-F48A-4ACF-A82C-5D7EBC5B19A3}"/>
              </a:ext>
            </a:extLst>
          </p:cNvPr>
          <p:cNvSpPr txBox="1"/>
          <p:nvPr/>
        </p:nvSpPr>
        <p:spPr>
          <a:xfrm>
            <a:off x="3484787" y="5624190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36" name="TekstSylinder 135">
            <a:extLst>
              <a:ext uri="{FF2B5EF4-FFF2-40B4-BE49-F238E27FC236}">
                <a16:creationId xmlns:a16="http://schemas.microsoft.com/office/drawing/2014/main" id="{EE879DBE-7F22-40E2-8768-6D7308C3099C}"/>
              </a:ext>
            </a:extLst>
          </p:cNvPr>
          <p:cNvSpPr txBox="1"/>
          <p:nvPr/>
        </p:nvSpPr>
        <p:spPr>
          <a:xfrm>
            <a:off x="3262147" y="5542864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37" name="TekstSylinder 136">
            <a:extLst>
              <a:ext uri="{FF2B5EF4-FFF2-40B4-BE49-F238E27FC236}">
                <a16:creationId xmlns:a16="http://schemas.microsoft.com/office/drawing/2014/main" id="{8D95DCDA-5A27-49EF-B85D-1E2E7947A285}"/>
              </a:ext>
            </a:extLst>
          </p:cNvPr>
          <p:cNvSpPr txBox="1"/>
          <p:nvPr/>
        </p:nvSpPr>
        <p:spPr>
          <a:xfrm>
            <a:off x="3051035" y="5479164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38" name="TekstSylinder 137">
            <a:extLst>
              <a:ext uri="{FF2B5EF4-FFF2-40B4-BE49-F238E27FC236}">
                <a16:creationId xmlns:a16="http://schemas.microsoft.com/office/drawing/2014/main" id="{FB563222-8671-499D-93F5-5AECED8B40F2}"/>
              </a:ext>
            </a:extLst>
          </p:cNvPr>
          <p:cNvSpPr txBox="1"/>
          <p:nvPr/>
        </p:nvSpPr>
        <p:spPr>
          <a:xfrm>
            <a:off x="2842944" y="5413672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39" name="TekstSylinder 138">
            <a:extLst>
              <a:ext uri="{FF2B5EF4-FFF2-40B4-BE49-F238E27FC236}">
                <a16:creationId xmlns:a16="http://schemas.microsoft.com/office/drawing/2014/main" id="{14D30549-2243-4E35-8BDA-F9A4519897F0}"/>
              </a:ext>
            </a:extLst>
          </p:cNvPr>
          <p:cNvSpPr txBox="1"/>
          <p:nvPr/>
        </p:nvSpPr>
        <p:spPr>
          <a:xfrm>
            <a:off x="2620304" y="5332346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40" name="TekstSylinder 139">
            <a:extLst>
              <a:ext uri="{FF2B5EF4-FFF2-40B4-BE49-F238E27FC236}">
                <a16:creationId xmlns:a16="http://schemas.microsoft.com/office/drawing/2014/main" id="{686B676B-70DF-48D6-97BC-A176A7F602F5}"/>
              </a:ext>
            </a:extLst>
          </p:cNvPr>
          <p:cNvSpPr txBox="1"/>
          <p:nvPr/>
        </p:nvSpPr>
        <p:spPr>
          <a:xfrm>
            <a:off x="2433023" y="5260818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41" name="TekstSylinder 140">
            <a:extLst>
              <a:ext uri="{FF2B5EF4-FFF2-40B4-BE49-F238E27FC236}">
                <a16:creationId xmlns:a16="http://schemas.microsoft.com/office/drawing/2014/main" id="{81FE885D-AFE4-4A97-A92B-C36D816B3B78}"/>
              </a:ext>
            </a:extLst>
          </p:cNvPr>
          <p:cNvSpPr txBox="1"/>
          <p:nvPr/>
        </p:nvSpPr>
        <p:spPr>
          <a:xfrm>
            <a:off x="2224932" y="5195326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42" name="TekstSylinder 141">
            <a:extLst>
              <a:ext uri="{FF2B5EF4-FFF2-40B4-BE49-F238E27FC236}">
                <a16:creationId xmlns:a16="http://schemas.microsoft.com/office/drawing/2014/main" id="{F254D007-F607-4822-889D-E1D2A665A90B}"/>
              </a:ext>
            </a:extLst>
          </p:cNvPr>
          <p:cNvSpPr txBox="1"/>
          <p:nvPr/>
        </p:nvSpPr>
        <p:spPr>
          <a:xfrm>
            <a:off x="2002292" y="5114000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  <p:sp>
        <p:nvSpPr>
          <p:cNvPr id="143" name="TekstSylinder 142">
            <a:extLst>
              <a:ext uri="{FF2B5EF4-FFF2-40B4-BE49-F238E27FC236}">
                <a16:creationId xmlns:a16="http://schemas.microsoft.com/office/drawing/2014/main" id="{6AD69D7C-395B-44EA-B6EC-BC12A0704BF8}"/>
              </a:ext>
            </a:extLst>
          </p:cNvPr>
          <p:cNvSpPr txBox="1"/>
          <p:nvPr/>
        </p:nvSpPr>
        <p:spPr>
          <a:xfrm>
            <a:off x="3935469" y="5395381"/>
            <a:ext cx="2793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b="1" dirty="0"/>
              <a:t>?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13614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15" grpId="0"/>
      <p:bldP spid="60" grpId="0"/>
      <p:bldP spid="61" grpId="0"/>
      <p:bldP spid="64" grpId="0"/>
      <p:bldP spid="65" grpId="0"/>
      <p:bldP spid="66" grpId="0"/>
      <p:bldP spid="68" grpId="0"/>
      <p:bldP spid="70" grpId="0"/>
      <p:bldP spid="72" grpId="0"/>
      <p:bldP spid="75" grpId="0"/>
      <p:bldP spid="76" grpId="0"/>
      <p:bldP spid="77" grpId="0"/>
      <p:bldP spid="83" grpId="0"/>
      <p:bldP spid="86" grpId="0"/>
      <p:bldP spid="88" grpId="0"/>
      <p:bldP spid="90" grpId="0"/>
      <p:bldP spid="91" grpId="0"/>
      <p:bldP spid="92" grpId="0"/>
      <p:bldP spid="94" grpId="0"/>
      <p:bldP spid="96" grpId="0"/>
      <p:bldP spid="98" grpId="0"/>
      <p:bldP spid="100" grpId="0"/>
      <p:bldP spid="104" grpId="0"/>
      <p:bldP spid="107" grpId="0"/>
      <p:bldP spid="108" grpId="0"/>
      <p:bldP spid="109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6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78909-42A6-4255-9425-F9DF5350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Darwins utfordring: Finn mellomformene!</a:t>
            </a:r>
            <a:endParaRPr lang="nb-NO" dirty="0"/>
          </a:p>
        </p:txBody>
      </p:sp>
      <p:pic>
        <p:nvPicPr>
          <p:cNvPr id="9" name="Plassholder for innhold 8" descr="Et bilde som inneholder tekst&#10;&#10;Automatisk generert beskrivelse">
            <a:extLst>
              <a:ext uri="{FF2B5EF4-FFF2-40B4-BE49-F238E27FC236}">
                <a16:creationId xmlns:a16="http://schemas.microsoft.com/office/drawing/2014/main" id="{F41BCB7E-B1CE-46D8-B27F-E91C1FED1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2334638"/>
            <a:ext cx="11923987" cy="3346315"/>
          </a:xfr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35FB92F-3FB1-45AB-BD9F-2295B741BCE1}"/>
              </a:ext>
            </a:extLst>
          </p:cNvPr>
          <p:cNvSpPr txBox="1"/>
          <p:nvPr/>
        </p:nvSpPr>
        <p:spPr>
          <a:xfrm>
            <a:off x="10444339" y="5402380"/>
            <a:ext cx="23666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Knut </a:t>
            </a:r>
            <a:r>
              <a:rPr lang="nb-NO" sz="1050" dirty="0" err="1"/>
              <a:t>Høihjelle</a:t>
            </a:r>
            <a:r>
              <a:rPr lang="nb-NO" sz="1050" dirty="0"/>
              <a:t>, Kristin Bøhle</a:t>
            </a: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66652F1A-5463-4EBC-BCDD-E3AA21817C3C}"/>
              </a:ext>
            </a:extLst>
          </p:cNvPr>
          <p:cNvSpPr/>
          <p:nvPr/>
        </p:nvSpPr>
        <p:spPr>
          <a:xfrm>
            <a:off x="3229584" y="3589008"/>
            <a:ext cx="2626467" cy="209194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7B4C029C-492A-4DB6-8EF1-66D40737DAB5}"/>
              </a:ext>
            </a:extLst>
          </p:cNvPr>
          <p:cNvSpPr/>
          <p:nvPr/>
        </p:nvSpPr>
        <p:spPr>
          <a:xfrm>
            <a:off x="110837" y="2334639"/>
            <a:ext cx="1857663" cy="157696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300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FDEE86-6474-477E-8102-3934E1C9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601" y="-127602"/>
            <a:ext cx="2544822" cy="1325563"/>
          </a:xfrm>
        </p:spPr>
        <p:txBody>
          <a:bodyPr/>
          <a:lstStyle/>
          <a:p>
            <a:pPr algn="ctr"/>
            <a:r>
              <a:rPr lang="nn-NO" dirty="0"/>
              <a:t>Livets tre</a:t>
            </a:r>
            <a:endParaRPr lang="nb-NO" dirty="0"/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E3B0EA4F-18B7-4D90-8100-7C920FC42E99}"/>
              </a:ext>
            </a:extLst>
          </p:cNvPr>
          <p:cNvCxnSpPr/>
          <p:nvPr/>
        </p:nvCxnSpPr>
        <p:spPr>
          <a:xfrm>
            <a:off x="838200" y="6285053"/>
            <a:ext cx="10515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A93B39C-E754-4F0D-9C10-A25DBE1874E3}"/>
              </a:ext>
            </a:extLst>
          </p:cNvPr>
          <p:cNvSpPr txBox="1"/>
          <p:nvPr/>
        </p:nvSpPr>
        <p:spPr>
          <a:xfrm>
            <a:off x="4834359" y="6296628"/>
            <a:ext cx="252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Anatomisk </a:t>
            </a:r>
            <a:r>
              <a:rPr lang="nn-NO" sz="2400" b="1" dirty="0" err="1"/>
              <a:t>ulikhet</a:t>
            </a:r>
            <a:endParaRPr lang="nb-NO" sz="2400" b="1" dirty="0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F7C87F8F-F316-469D-9F31-125D5F3B7E73}"/>
              </a:ext>
            </a:extLst>
          </p:cNvPr>
          <p:cNvCxnSpPr>
            <a:cxnSpLocks/>
          </p:cNvCxnSpPr>
          <p:nvPr/>
        </p:nvCxnSpPr>
        <p:spPr>
          <a:xfrm flipH="1" flipV="1">
            <a:off x="878202" y="826071"/>
            <a:ext cx="1" cy="49438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5F0F1DF-DB5D-45EC-BB7F-7BF83F9910AC}"/>
              </a:ext>
            </a:extLst>
          </p:cNvPr>
          <p:cNvSpPr txBox="1"/>
          <p:nvPr/>
        </p:nvSpPr>
        <p:spPr>
          <a:xfrm rot="16200000">
            <a:off x="-753237" y="4793544"/>
            <a:ext cx="252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Tid</a:t>
            </a:r>
            <a:endParaRPr lang="nb-NO" sz="2400" b="1" dirty="0"/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F48BB020-022A-4B24-BEB5-ABBAFF2E54A5}"/>
              </a:ext>
            </a:extLst>
          </p:cNvPr>
          <p:cNvCxnSpPr>
            <a:cxnSpLocks/>
          </p:cNvCxnSpPr>
          <p:nvPr/>
        </p:nvCxnSpPr>
        <p:spPr>
          <a:xfrm flipV="1">
            <a:off x="521103" y="5016500"/>
            <a:ext cx="0" cy="688836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CF807156-0439-4EC4-AE5D-F70E4A48D755}"/>
              </a:ext>
            </a:extLst>
          </p:cNvPr>
          <p:cNvCxnSpPr>
            <a:cxnSpLocks/>
          </p:cNvCxnSpPr>
          <p:nvPr/>
        </p:nvCxnSpPr>
        <p:spPr>
          <a:xfrm>
            <a:off x="7357640" y="6530836"/>
            <a:ext cx="643360" cy="0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295394E4-3B07-40DA-A8F5-46D118C6BFF8}"/>
              </a:ext>
            </a:extLst>
          </p:cNvPr>
          <p:cNvCxnSpPr>
            <a:cxnSpLocks/>
          </p:cNvCxnSpPr>
          <p:nvPr/>
        </p:nvCxnSpPr>
        <p:spPr>
          <a:xfrm flipH="1">
            <a:off x="4250160" y="6533872"/>
            <a:ext cx="584199" cy="0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F7F2DEF3-139F-4C6F-9064-36E8DBEDA273}"/>
              </a:ext>
            </a:extLst>
          </p:cNvPr>
          <p:cNvCxnSpPr>
            <a:cxnSpLocks/>
          </p:cNvCxnSpPr>
          <p:nvPr/>
        </p:nvCxnSpPr>
        <p:spPr>
          <a:xfrm>
            <a:off x="872064" y="5965892"/>
            <a:ext cx="0" cy="31916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776A2122-F598-436F-8B3A-F261CD3466CB}"/>
              </a:ext>
            </a:extLst>
          </p:cNvPr>
          <p:cNvCxnSpPr>
            <a:cxnSpLocks/>
          </p:cNvCxnSpPr>
          <p:nvPr/>
        </p:nvCxnSpPr>
        <p:spPr>
          <a:xfrm flipH="1">
            <a:off x="863597" y="5892800"/>
            <a:ext cx="93136" cy="9849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ett linje 34">
            <a:extLst>
              <a:ext uri="{FF2B5EF4-FFF2-40B4-BE49-F238E27FC236}">
                <a16:creationId xmlns:a16="http://schemas.microsoft.com/office/drawing/2014/main" id="{838D0AF2-D3A5-4F57-836C-B721823272BD}"/>
              </a:ext>
            </a:extLst>
          </p:cNvPr>
          <p:cNvCxnSpPr>
            <a:cxnSpLocks/>
          </p:cNvCxnSpPr>
          <p:nvPr/>
        </p:nvCxnSpPr>
        <p:spPr>
          <a:xfrm flipV="1">
            <a:off x="820469" y="5732966"/>
            <a:ext cx="64956" cy="12146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B62B0C91-8E91-4380-910C-8411193E4FB5}"/>
              </a:ext>
            </a:extLst>
          </p:cNvPr>
          <p:cNvCxnSpPr>
            <a:cxnSpLocks/>
          </p:cNvCxnSpPr>
          <p:nvPr/>
        </p:nvCxnSpPr>
        <p:spPr>
          <a:xfrm flipH="1" flipV="1">
            <a:off x="814117" y="5807282"/>
            <a:ext cx="142616" cy="13358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Rett pilkobling 50">
            <a:extLst>
              <a:ext uri="{FF2B5EF4-FFF2-40B4-BE49-F238E27FC236}">
                <a16:creationId xmlns:a16="http://schemas.microsoft.com/office/drawing/2014/main" id="{C141FD86-95D5-4B74-BC33-4E930DE718EE}"/>
              </a:ext>
            </a:extLst>
          </p:cNvPr>
          <p:cNvCxnSpPr>
            <a:cxnSpLocks/>
          </p:cNvCxnSpPr>
          <p:nvPr/>
        </p:nvCxnSpPr>
        <p:spPr>
          <a:xfrm>
            <a:off x="1786466" y="2904067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tt pilkobling 52">
            <a:extLst>
              <a:ext uri="{FF2B5EF4-FFF2-40B4-BE49-F238E27FC236}">
                <a16:creationId xmlns:a16="http://schemas.microsoft.com/office/drawing/2014/main" id="{B304EFBA-746C-4720-91F9-C619F0C449E5}"/>
              </a:ext>
            </a:extLst>
          </p:cNvPr>
          <p:cNvCxnSpPr>
            <a:cxnSpLocks/>
          </p:cNvCxnSpPr>
          <p:nvPr/>
        </p:nvCxnSpPr>
        <p:spPr>
          <a:xfrm>
            <a:off x="4334932" y="2444159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Rett pilkobling 53">
            <a:extLst>
              <a:ext uri="{FF2B5EF4-FFF2-40B4-BE49-F238E27FC236}">
                <a16:creationId xmlns:a16="http://schemas.microsoft.com/office/drawing/2014/main" id="{14F42F9F-B3E7-43D7-90FD-56DFDBEB5CB1}"/>
              </a:ext>
            </a:extLst>
          </p:cNvPr>
          <p:cNvCxnSpPr>
            <a:cxnSpLocks/>
          </p:cNvCxnSpPr>
          <p:nvPr/>
        </p:nvCxnSpPr>
        <p:spPr>
          <a:xfrm>
            <a:off x="3259666" y="4363976"/>
            <a:ext cx="0" cy="68096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tt pilkobling 55">
            <a:extLst>
              <a:ext uri="{FF2B5EF4-FFF2-40B4-BE49-F238E27FC236}">
                <a16:creationId xmlns:a16="http://schemas.microsoft.com/office/drawing/2014/main" id="{2D07579C-DFDC-4AEB-8C8E-5B1D76BF400F}"/>
              </a:ext>
            </a:extLst>
          </p:cNvPr>
          <p:cNvCxnSpPr>
            <a:cxnSpLocks/>
          </p:cNvCxnSpPr>
          <p:nvPr/>
        </p:nvCxnSpPr>
        <p:spPr>
          <a:xfrm>
            <a:off x="9897533" y="1280906"/>
            <a:ext cx="0" cy="1055894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Rett pilkobling 56">
            <a:extLst>
              <a:ext uri="{FF2B5EF4-FFF2-40B4-BE49-F238E27FC236}">
                <a16:creationId xmlns:a16="http://schemas.microsoft.com/office/drawing/2014/main" id="{652D3BB5-9F7E-4A33-B225-FB3B9FE824F9}"/>
              </a:ext>
            </a:extLst>
          </p:cNvPr>
          <p:cNvCxnSpPr>
            <a:cxnSpLocks/>
          </p:cNvCxnSpPr>
          <p:nvPr/>
        </p:nvCxnSpPr>
        <p:spPr>
          <a:xfrm>
            <a:off x="5011086" y="1342462"/>
            <a:ext cx="0" cy="3123209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Rett pilkobling 57">
            <a:extLst>
              <a:ext uri="{FF2B5EF4-FFF2-40B4-BE49-F238E27FC236}">
                <a16:creationId xmlns:a16="http://schemas.microsoft.com/office/drawing/2014/main" id="{C9AA2C30-8DAB-426A-B5CD-C43EC6E5EE61}"/>
              </a:ext>
            </a:extLst>
          </p:cNvPr>
          <p:cNvCxnSpPr>
            <a:cxnSpLocks/>
          </p:cNvCxnSpPr>
          <p:nvPr/>
        </p:nvCxnSpPr>
        <p:spPr>
          <a:xfrm>
            <a:off x="5875866" y="1400536"/>
            <a:ext cx="0" cy="126164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tt pilkobling 61">
            <a:extLst>
              <a:ext uri="{FF2B5EF4-FFF2-40B4-BE49-F238E27FC236}">
                <a16:creationId xmlns:a16="http://schemas.microsoft.com/office/drawing/2014/main" id="{DF050B53-FBF6-4146-942F-D2329AEF9876}"/>
              </a:ext>
            </a:extLst>
          </p:cNvPr>
          <p:cNvCxnSpPr>
            <a:cxnSpLocks/>
          </p:cNvCxnSpPr>
          <p:nvPr/>
        </p:nvCxnSpPr>
        <p:spPr>
          <a:xfrm>
            <a:off x="6781799" y="2489200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Rett pilkobling 62">
            <a:extLst>
              <a:ext uri="{FF2B5EF4-FFF2-40B4-BE49-F238E27FC236}">
                <a16:creationId xmlns:a16="http://schemas.microsoft.com/office/drawing/2014/main" id="{7DDAD31D-6C79-45FA-A1B1-F05A122791CE}"/>
              </a:ext>
            </a:extLst>
          </p:cNvPr>
          <p:cNvCxnSpPr>
            <a:cxnSpLocks/>
          </p:cNvCxnSpPr>
          <p:nvPr/>
        </p:nvCxnSpPr>
        <p:spPr>
          <a:xfrm>
            <a:off x="4072466" y="1481667"/>
            <a:ext cx="0" cy="2645833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Rett pilkobling 66">
            <a:extLst>
              <a:ext uri="{FF2B5EF4-FFF2-40B4-BE49-F238E27FC236}">
                <a16:creationId xmlns:a16="http://schemas.microsoft.com/office/drawing/2014/main" id="{BAAE2B5F-881C-4EF9-A48B-794C5EB22437}"/>
              </a:ext>
            </a:extLst>
          </p:cNvPr>
          <p:cNvCxnSpPr>
            <a:cxnSpLocks/>
          </p:cNvCxnSpPr>
          <p:nvPr/>
        </p:nvCxnSpPr>
        <p:spPr>
          <a:xfrm>
            <a:off x="8001000" y="2351616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Rett pilkobling 68">
            <a:extLst>
              <a:ext uri="{FF2B5EF4-FFF2-40B4-BE49-F238E27FC236}">
                <a16:creationId xmlns:a16="http://schemas.microsoft.com/office/drawing/2014/main" id="{ADB4B5C2-1933-4581-B01D-F899CB67CD5D}"/>
              </a:ext>
            </a:extLst>
          </p:cNvPr>
          <p:cNvCxnSpPr>
            <a:cxnSpLocks/>
          </p:cNvCxnSpPr>
          <p:nvPr/>
        </p:nvCxnSpPr>
        <p:spPr>
          <a:xfrm>
            <a:off x="1782232" y="2904067"/>
            <a:ext cx="0" cy="1700809"/>
          </a:xfrm>
          <a:prstGeom prst="straightConnector1">
            <a:avLst/>
          </a:prstGeom>
          <a:ln w="76200"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Rett pilkobling 72">
            <a:extLst>
              <a:ext uri="{FF2B5EF4-FFF2-40B4-BE49-F238E27FC236}">
                <a16:creationId xmlns:a16="http://schemas.microsoft.com/office/drawing/2014/main" id="{9E2BF401-4513-4FF0-925A-E9E320D6AA88}"/>
              </a:ext>
            </a:extLst>
          </p:cNvPr>
          <p:cNvCxnSpPr>
            <a:cxnSpLocks/>
          </p:cNvCxnSpPr>
          <p:nvPr/>
        </p:nvCxnSpPr>
        <p:spPr>
          <a:xfrm>
            <a:off x="1786466" y="4552950"/>
            <a:ext cx="0" cy="51926"/>
          </a:xfrm>
          <a:prstGeom prst="straightConnector1">
            <a:avLst/>
          </a:prstGeom>
          <a:ln w="76200"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48C4D4BD-D4B1-49A4-85CA-94F35D16ACFF}"/>
              </a:ext>
            </a:extLst>
          </p:cNvPr>
          <p:cNvSpPr txBox="1"/>
          <p:nvPr/>
        </p:nvSpPr>
        <p:spPr>
          <a:xfrm rot="16200000">
            <a:off x="5223112" y="1578020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Pattedyr</a:t>
            </a:r>
            <a:endParaRPr lang="nb-NO" sz="2400" b="1" dirty="0"/>
          </a:p>
        </p:txBody>
      </p:sp>
      <p:sp>
        <p:nvSpPr>
          <p:cNvPr id="79" name="TekstSylinder 78">
            <a:extLst>
              <a:ext uri="{FF2B5EF4-FFF2-40B4-BE49-F238E27FC236}">
                <a16:creationId xmlns:a16="http://schemas.microsoft.com/office/drawing/2014/main" id="{7699D8CD-5FAE-4444-8E0B-44434D68BE47}"/>
              </a:ext>
            </a:extLst>
          </p:cNvPr>
          <p:cNvSpPr txBox="1"/>
          <p:nvPr/>
        </p:nvSpPr>
        <p:spPr>
          <a:xfrm rot="16200000">
            <a:off x="4347402" y="3273643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Krypdyr</a:t>
            </a:r>
            <a:endParaRPr lang="nb-NO" sz="2400" b="1" dirty="0"/>
          </a:p>
        </p:txBody>
      </p:sp>
      <p:cxnSp>
        <p:nvCxnSpPr>
          <p:cNvPr id="80" name="Rett pilkobling 79">
            <a:extLst>
              <a:ext uri="{FF2B5EF4-FFF2-40B4-BE49-F238E27FC236}">
                <a16:creationId xmlns:a16="http://schemas.microsoft.com/office/drawing/2014/main" id="{40552526-FE2D-4524-8AB3-5B415D9E923E}"/>
              </a:ext>
            </a:extLst>
          </p:cNvPr>
          <p:cNvCxnSpPr>
            <a:cxnSpLocks/>
          </p:cNvCxnSpPr>
          <p:nvPr/>
        </p:nvCxnSpPr>
        <p:spPr>
          <a:xfrm>
            <a:off x="3773997" y="4827873"/>
            <a:ext cx="0" cy="1197710"/>
          </a:xfrm>
          <a:prstGeom prst="straightConnector1">
            <a:avLst/>
          </a:prstGeom>
          <a:ln w="76200">
            <a:prstDash val="sysDot"/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Rett pilkobling 86">
            <a:extLst>
              <a:ext uri="{FF2B5EF4-FFF2-40B4-BE49-F238E27FC236}">
                <a16:creationId xmlns:a16="http://schemas.microsoft.com/office/drawing/2014/main" id="{6B6B5313-7A9F-4C9C-A433-EAB0A6E39F72}"/>
              </a:ext>
            </a:extLst>
          </p:cNvPr>
          <p:cNvCxnSpPr>
            <a:cxnSpLocks/>
          </p:cNvCxnSpPr>
          <p:nvPr/>
        </p:nvCxnSpPr>
        <p:spPr>
          <a:xfrm>
            <a:off x="3259666" y="5044936"/>
            <a:ext cx="497378" cy="419683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Rett pilkobling 88">
            <a:extLst>
              <a:ext uri="{FF2B5EF4-FFF2-40B4-BE49-F238E27FC236}">
                <a16:creationId xmlns:a16="http://schemas.microsoft.com/office/drawing/2014/main" id="{EA067D7D-4273-4CB5-A9D1-57C0894AE94F}"/>
              </a:ext>
            </a:extLst>
          </p:cNvPr>
          <p:cNvCxnSpPr>
            <a:cxnSpLocks/>
          </p:cNvCxnSpPr>
          <p:nvPr/>
        </p:nvCxnSpPr>
        <p:spPr>
          <a:xfrm flipH="1">
            <a:off x="3780610" y="4053416"/>
            <a:ext cx="4220390" cy="1651920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Rett pilkobling 92">
            <a:extLst>
              <a:ext uri="{FF2B5EF4-FFF2-40B4-BE49-F238E27FC236}">
                <a16:creationId xmlns:a16="http://schemas.microsoft.com/office/drawing/2014/main" id="{1195BD15-D5EA-48E4-8D01-CA5935F02265}"/>
              </a:ext>
            </a:extLst>
          </p:cNvPr>
          <p:cNvCxnSpPr>
            <a:cxnSpLocks/>
          </p:cNvCxnSpPr>
          <p:nvPr/>
        </p:nvCxnSpPr>
        <p:spPr>
          <a:xfrm flipH="1">
            <a:off x="4995000" y="2662245"/>
            <a:ext cx="880866" cy="577225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Rett pilkobling 94">
            <a:extLst>
              <a:ext uri="{FF2B5EF4-FFF2-40B4-BE49-F238E27FC236}">
                <a16:creationId xmlns:a16="http://schemas.microsoft.com/office/drawing/2014/main" id="{C1AAB531-47AC-4DC8-B799-088F77033940}"/>
              </a:ext>
            </a:extLst>
          </p:cNvPr>
          <p:cNvCxnSpPr>
            <a:cxnSpLocks/>
          </p:cNvCxnSpPr>
          <p:nvPr/>
        </p:nvCxnSpPr>
        <p:spPr>
          <a:xfrm flipH="1">
            <a:off x="3769444" y="4461198"/>
            <a:ext cx="1237090" cy="876463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Rett pilkobling 96">
            <a:extLst>
              <a:ext uri="{FF2B5EF4-FFF2-40B4-BE49-F238E27FC236}">
                <a16:creationId xmlns:a16="http://schemas.microsoft.com/office/drawing/2014/main" id="{FD350FB6-F2EF-4DD5-8F75-26D5CD22D2CB}"/>
              </a:ext>
            </a:extLst>
          </p:cNvPr>
          <p:cNvCxnSpPr>
            <a:cxnSpLocks/>
          </p:cNvCxnSpPr>
          <p:nvPr/>
        </p:nvCxnSpPr>
        <p:spPr>
          <a:xfrm flipH="1">
            <a:off x="5253810" y="4190233"/>
            <a:ext cx="1527990" cy="948159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Rett pilkobling 98">
            <a:extLst>
              <a:ext uri="{FF2B5EF4-FFF2-40B4-BE49-F238E27FC236}">
                <a16:creationId xmlns:a16="http://schemas.microsoft.com/office/drawing/2014/main" id="{D5D1E54D-5E2A-4E0E-8B77-AF172983D11D}"/>
              </a:ext>
            </a:extLst>
          </p:cNvPr>
          <p:cNvCxnSpPr>
            <a:cxnSpLocks/>
          </p:cNvCxnSpPr>
          <p:nvPr/>
        </p:nvCxnSpPr>
        <p:spPr>
          <a:xfrm flipH="1">
            <a:off x="3894369" y="4127500"/>
            <a:ext cx="440563" cy="1131670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Rett pilkobling 100">
            <a:extLst>
              <a:ext uri="{FF2B5EF4-FFF2-40B4-BE49-F238E27FC236}">
                <a16:creationId xmlns:a16="http://schemas.microsoft.com/office/drawing/2014/main" id="{43B7F18D-8CA6-4D71-AFC8-78916EFDCB84}"/>
              </a:ext>
            </a:extLst>
          </p:cNvPr>
          <p:cNvCxnSpPr>
            <a:cxnSpLocks/>
          </p:cNvCxnSpPr>
          <p:nvPr/>
        </p:nvCxnSpPr>
        <p:spPr>
          <a:xfrm>
            <a:off x="4065819" y="4126909"/>
            <a:ext cx="69558" cy="537403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Rett pilkobling 105">
            <a:extLst>
              <a:ext uri="{FF2B5EF4-FFF2-40B4-BE49-F238E27FC236}">
                <a16:creationId xmlns:a16="http://schemas.microsoft.com/office/drawing/2014/main" id="{525FDC46-D9B3-414F-A860-EF2C5854F42C}"/>
              </a:ext>
            </a:extLst>
          </p:cNvPr>
          <p:cNvCxnSpPr>
            <a:cxnSpLocks/>
          </p:cNvCxnSpPr>
          <p:nvPr/>
        </p:nvCxnSpPr>
        <p:spPr>
          <a:xfrm>
            <a:off x="1769648" y="4604876"/>
            <a:ext cx="1759234" cy="649901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Rett pilkobling 109">
            <a:extLst>
              <a:ext uri="{FF2B5EF4-FFF2-40B4-BE49-F238E27FC236}">
                <a16:creationId xmlns:a16="http://schemas.microsoft.com/office/drawing/2014/main" id="{939210A7-D5B4-4AA6-954D-1583336D5FE2}"/>
              </a:ext>
            </a:extLst>
          </p:cNvPr>
          <p:cNvCxnSpPr>
            <a:cxnSpLocks/>
          </p:cNvCxnSpPr>
          <p:nvPr/>
        </p:nvCxnSpPr>
        <p:spPr>
          <a:xfrm flipH="1">
            <a:off x="8007612" y="2333864"/>
            <a:ext cx="1889922" cy="918716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Bilde 9" descr="Et bilde som inneholder reptil&#10;&#10;Automatisk generert beskrivelse">
            <a:extLst>
              <a:ext uri="{FF2B5EF4-FFF2-40B4-BE49-F238E27FC236}">
                <a16:creationId xmlns:a16="http://schemas.microsoft.com/office/drawing/2014/main" id="{8FE313E5-BFA5-40C1-A685-29AF6A707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585" y="-27217"/>
            <a:ext cx="12237584" cy="6883641"/>
          </a:xfrm>
          <a:prstGeom prst="rect">
            <a:avLst/>
          </a:prstGeom>
        </p:spPr>
      </p:pic>
      <p:sp>
        <p:nvSpPr>
          <p:cNvPr id="41" name="TekstSylinder 40">
            <a:extLst>
              <a:ext uri="{FF2B5EF4-FFF2-40B4-BE49-F238E27FC236}">
                <a16:creationId xmlns:a16="http://schemas.microsoft.com/office/drawing/2014/main" id="{90EAEB31-66C5-47F6-94D7-1484C8898085}"/>
              </a:ext>
            </a:extLst>
          </p:cNvPr>
          <p:cNvSpPr txBox="1"/>
          <p:nvPr/>
        </p:nvSpPr>
        <p:spPr>
          <a:xfrm>
            <a:off x="9897533" y="6641782"/>
            <a:ext cx="236660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Illustrasjon</a:t>
            </a:r>
            <a:r>
              <a:rPr lang="en-US" sz="1050" dirty="0"/>
              <a:t>: </a:t>
            </a:r>
            <a:r>
              <a:rPr lang="en-US" sz="1050" dirty="0" err="1"/>
              <a:t>DiBgd</a:t>
            </a:r>
            <a:r>
              <a:rPr lang="en-US" sz="1050" dirty="0"/>
              <a:t> </a:t>
            </a:r>
            <a:r>
              <a:rPr lang="en-US" sz="1050" dirty="0" err="1"/>
              <a:t>på</a:t>
            </a:r>
            <a:r>
              <a:rPr lang="en-US" sz="1050" dirty="0"/>
              <a:t> </a:t>
            </a:r>
            <a:r>
              <a:rPr lang="en-US" sz="1050" dirty="0" err="1"/>
              <a:t>engelsk</a:t>
            </a:r>
            <a:r>
              <a:rPr lang="en-US" sz="1050" dirty="0"/>
              <a:t> Wikipedia</a:t>
            </a:r>
            <a:endParaRPr lang="nb-NO" sz="1050" dirty="0"/>
          </a:p>
        </p:txBody>
      </p:sp>
    </p:spTree>
    <p:extLst>
      <p:ext uri="{BB962C8B-B14F-4D97-AF65-F5344CB8AC3E}">
        <p14:creationId xmlns:p14="http://schemas.microsoft.com/office/powerpoint/2010/main" val="360575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FDEE86-6474-477E-8102-3934E1C9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601" y="-127602"/>
            <a:ext cx="2544822" cy="1325563"/>
          </a:xfrm>
        </p:spPr>
        <p:txBody>
          <a:bodyPr/>
          <a:lstStyle/>
          <a:p>
            <a:pPr algn="ctr"/>
            <a:r>
              <a:rPr lang="nn-NO" dirty="0"/>
              <a:t>Livets tre</a:t>
            </a:r>
            <a:endParaRPr lang="nb-NO" dirty="0"/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E3B0EA4F-18B7-4D90-8100-7C920FC42E99}"/>
              </a:ext>
            </a:extLst>
          </p:cNvPr>
          <p:cNvCxnSpPr/>
          <p:nvPr/>
        </p:nvCxnSpPr>
        <p:spPr>
          <a:xfrm>
            <a:off x="838200" y="6285053"/>
            <a:ext cx="10515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A93B39C-E754-4F0D-9C10-A25DBE1874E3}"/>
              </a:ext>
            </a:extLst>
          </p:cNvPr>
          <p:cNvSpPr txBox="1"/>
          <p:nvPr/>
        </p:nvSpPr>
        <p:spPr>
          <a:xfrm>
            <a:off x="4834359" y="6296628"/>
            <a:ext cx="252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Anatomisk </a:t>
            </a:r>
            <a:r>
              <a:rPr lang="nn-NO" sz="2400" b="1" dirty="0" err="1"/>
              <a:t>ulikhet</a:t>
            </a:r>
            <a:endParaRPr lang="nb-NO" sz="2400" b="1" dirty="0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F7C87F8F-F316-469D-9F31-125D5F3B7E73}"/>
              </a:ext>
            </a:extLst>
          </p:cNvPr>
          <p:cNvCxnSpPr>
            <a:cxnSpLocks/>
          </p:cNvCxnSpPr>
          <p:nvPr/>
        </p:nvCxnSpPr>
        <p:spPr>
          <a:xfrm flipH="1" flipV="1">
            <a:off x="878202" y="826071"/>
            <a:ext cx="1" cy="49438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5F0F1DF-DB5D-45EC-BB7F-7BF83F9910AC}"/>
              </a:ext>
            </a:extLst>
          </p:cNvPr>
          <p:cNvSpPr txBox="1"/>
          <p:nvPr/>
        </p:nvSpPr>
        <p:spPr>
          <a:xfrm rot="16200000">
            <a:off x="-753237" y="4793544"/>
            <a:ext cx="252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Tid</a:t>
            </a:r>
            <a:endParaRPr lang="nb-NO" sz="2400" b="1" dirty="0"/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F48BB020-022A-4B24-BEB5-ABBAFF2E54A5}"/>
              </a:ext>
            </a:extLst>
          </p:cNvPr>
          <p:cNvCxnSpPr>
            <a:cxnSpLocks/>
          </p:cNvCxnSpPr>
          <p:nvPr/>
        </p:nvCxnSpPr>
        <p:spPr>
          <a:xfrm flipV="1">
            <a:off x="521103" y="5016500"/>
            <a:ext cx="0" cy="688836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CF807156-0439-4EC4-AE5D-F70E4A48D755}"/>
              </a:ext>
            </a:extLst>
          </p:cNvPr>
          <p:cNvCxnSpPr>
            <a:cxnSpLocks/>
          </p:cNvCxnSpPr>
          <p:nvPr/>
        </p:nvCxnSpPr>
        <p:spPr>
          <a:xfrm>
            <a:off x="7357640" y="6530836"/>
            <a:ext cx="643360" cy="0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295394E4-3B07-40DA-A8F5-46D118C6BFF8}"/>
              </a:ext>
            </a:extLst>
          </p:cNvPr>
          <p:cNvCxnSpPr>
            <a:cxnSpLocks/>
          </p:cNvCxnSpPr>
          <p:nvPr/>
        </p:nvCxnSpPr>
        <p:spPr>
          <a:xfrm flipH="1">
            <a:off x="4250160" y="6533872"/>
            <a:ext cx="584199" cy="0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F7F2DEF3-139F-4C6F-9064-36E8DBEDA273}"/>
              </a:ext>
            </a:extLst>
          </p:cNvPr>
          <p:cNvCxnSpPr>
            <a:cxnSpLocks/>
          </p:cNvCxnSpPr>
          <p:nvPr/>
        </p:nvCxnSpPr>
        <p:spPr>
          <a:xfrm>
            <a:off x="872064" y="5965892"/>
            <a:ext cx="0" cy="31916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776A2122-F598-436F-8B3A-F261CD3466CB}"/>
              </a:ext>
            </a:extLst>
          </p:cNvPr>
          <p:cNvCxnSpPr>
            <a:cxnSpLocks/>
          </p:cNvCxnSpPr>
          <p:nvPr/>
        </p:nvCxnSpPr>
        <p:spPr>
          <a:xfrm flipH="1">
            <a:off x="863597" y="5892800"/>
            <a:ext cx="93136" cy="9849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ett linje 34">
            <a:extLst>
              <a:ext uri="{FF2B5EF4-FFF2-40B4-BE49-F238E27FC236}">
                <a16:creationId xmlns:a16="http://schemas.microsoft.com/office/drawing/2014/main" id="{838D0AF2-D3A5-4F57-836C-B721823272BD}"/>
              </a:ext>
            </a:extLst>
          </p:cNvPr>
          <p:cNvCxnSpPr>
            <a:cxnSpLocks/>
          </p:cNvCxnSpPr>
          <p:nvPr/>
        </p:nvCxnSpPr>
        <p:spPr>
          <a:xfrm flipV="1">
            <a:off x="820469" y="5732966"/>
            <a:ext cx="64956" cy="12146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B62B0C91-8E91-4380-910C-8411193E4FB5}"/>
              </a:ext>
            </a:extLst>
          </p:cNvPr>
          <p:cNvCxnSpPr>
            <a:cxnSpLocks/>
          </p:cNvCxnSpPr>
          <p:nvPr/>
        </p:nvCxnSpPr>
        <p:spPr>
          <a:xfrm flipH="1" flipV="1">
            <a:off x="814117" y="5807282"/>
            <a:ext cx="142616" cy="13358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Rett pilkobling 50">
            <a:extLst>
              <a:ext uri="{FF2B5EF4-FFF2-40B4-BE49-F238E27FC236}">
                <a16:creationId xmlns:a16="http://schemas.microsoft.com/office/drawing/2014/main" id="{C141FD86-95D5-4B74-BC33-4E930DE718EE}"/>
              </a:ext>
            </a:extLst>
          </p:cNvPr>
          <p:cNvCxnSpPr>
            <a:cxnSpLocks/>
          </p:cNvCxnSpPr>
          <p:nvPr/>
        </p:nvCxnSpPr>
        <p:spPr>
          <a:xfrm>
            <a:off x="1786466" y="2904067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tt pilkobling 52">
            <a:extLst>
              <a:ext uri="{FF2B5EF4-FFF2-40B4-BE49-F238E27FC236}">
                <a16:creationId xmlns:a16="http://schemas.microsoft.com/office/drawing/2014/main" id="{B304EFBA-746C-4720-91F9-C619F0C449E5}"/>
              </a:ext>
            </a:extLst>
          </p:cNvPr>
          <p:cNvCxnSpPr>
            <a:cxnSpLocks/>
          </p:cNvCxnSpPr>
          <p:nvPr/>
        </p:nvCxnSpPr>
        <p:spPr>
          <a:xfrm>
            <a:off x="4334932" y="2444159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Rett pilkobling 53">
            <a:extLst>
              <a:ext uri="{FF2B5EF4-FFF2-40B4-BE49-F238E27FC236}">
                <a16:creationId xmlns:a16="http://schemas.microsoft.com/office/drawing/2014/main" id="{14F42F9F-B3E7-43D7-90FD-56DFDBEB5CB1}"/>
              </a:ext>
            </a:extLst>
          </p:cNvPr>
          <p:cNvCxnSpPr>
            <a:cxnSpLocks/>
          </p:cNvCxnSpPr>
          <p:nvPr/>
        </p:nvCxnSpPr>
        <p:spPr>
          <a:xfrm>
            <a:off x="3259666" y="4363976"/>
            <a:ext cx="0" cy="68096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tt pilkobling 55">
            <a:extLst>
              <a:ext uri="{FF2B5EF4-FFF2-40B4-BE49-F238E27FC236}">
                <a16:creationId xmlns:a16="http://schemas.microsoft.com/office/drawing/2014/main" id="{2D07579C-DFDC-4AEB-8C8E-5B1D76BF400F}"/>
              </a:ext>
            </a:extLst>
          </p:cNvPr>
          <p:cNvCxnSpPr>
            <a:cxnSpLocks/>
          </p:cNvCxnSpPr>
          <p:nvPr/>
        </p:nvCxnSpPr>
        <p:spPr>
          <a:xfrm>
            <a:off x="9897533" y="1280906"/>
            <a:ext cx="0" cy="1055894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Rett pilkobling 56">
            <a:extLst>
              <a:ext uri="{FF2B5EF4-FFF2-40B4-BE49-F238E27FC236}">
                <a16:creationId xmlns:a16="http://schemas.microsoft.com/office/drawing/2014/main" id="{652D3BB5-9F7E-4A33-B225-FB3B9FE824F9}"/>
              </a:ext>
            </a:extLst>
          </p:cNvPr>
          <p:cNvCxnSpPr>
            <a:cxnSpLocks/>
          </p:cNvCxnSpPr>
          <p:nvPr/>
        </p:nvCxnSpPr>
        <p:spPr>
          <a:xfrm>
            <a:off x="5011086" y="1342462"/>
            <a:ext cx="0" cy="3123209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Rett pilkobling 57">
            <a:extLst>
              <a:ext uri="{FF2B5EF4-FFF2-40B4-BE49-F238E27FC236}">
                <a16:creationId xmlns:a16="http://schemas.microsoft.com/office/drawing/2014/main" id="{C9AA2C30-8DAB-426A-B5CD-C43EC6E5EE61}"/>
              </a:ext>
            </a:extLst>
          </p:cNvPr>
          <p:cNvCxnSpPr>
            <a:cxnSpLocks/>
          </p:cNvCxnSpPr>
          <p:nvPr/>
        </p:nvCxnSpPr>
        <p:spPr>
          <a:xfrm>
            <a:off x="5875866" y="1400536"/>
            <a:ext cx="0" cy="126164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tt pilkobling 61">
            <a:extLst>
              <a:ext uri="{FF2B5EF4-FFF2-40B4-BE49-F238E27FC236}">
                <a16:creationId xmlns:a16="http://schemas.microsoft.com/office/drawing/2014/main" id="{DF050B53-FBF6-4146-942F-D2329AEF9876}"/>
              </a:ext>
            </a:extLst>
          </p:cNvPr>
          <p:cNvCxnSpPr>
            <a:cxnSpLocks/>
          </p:cNvCxnSpPr>
          <p:nvPr/>
        </p:nvCxnSpPr>
        <p:spPr>
          <a:xfrm>
            <a:off x="6781799" y="2489200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Rett pilkobling 62">
            <a:extLst>
              <a:ext uri="{FF2B5EF4-FFF2-40B4-BE49-F238E27FC236}">
                <a16:creationId xmlns:a16="http://schemas.microsoft.com/office/drawing/2014/main" id="{7DDAD31D-6C79-45FA-A1B1-F05A122791CE}"/>
              </a:ext>
            </a:extLst>
          </p:cNvPr>
          <p:cNvCxnSpPr>
            <a:cxnSpLocks/>
          </p:cNvCxnSpPr>
          <p:nvPr/>
        </p:nvCxnSpPr>
        <p:spPr>
          <a:xfrm>
            <a:off x="4072466" y="1481667"/>
            <a:ext cx="0" cy="2645833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Rett pilkobling 66">
            <a:extLst>
              <a:ext uri="{FF2B5EF4-FFF2-40B4-BE49-F238E27FC236}">
                <a16:creationId xmlns:a16="http://schemas.microsoft.com/office/drawing/2014/main" id="{BAAE2B5F-881C-4EF9-A48B-794C5EB22437}"/>
              </a:ext>
            </a:extLst>
          </p:cNvPr>
          <p:cNvCxnSpPr>
            <a:cxnSpLocks/>
          </p:cNvCxnSpPr>
          <p:nvPr/>
        </p:nvCxnSpPr>
        <p:spPr>
          <a:xfrm>
            <a:off x="8001000" y="2351616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Rett pilkobling 68">
            <a:extLst>
              <a:ext uri="{FF2B5EF4-FFF2-40B4-BE49-F238E27FC236}">
                <a16:creationId xmlns:a16="http://schemas.microsoft.com/office/drawing/2014/main" id="{ADB4B5C2-1933-4581-B01D-F899CB67CD5D}"/>
              </a:ext>
            </a:extLst>
          </p:cNvPr>
          <p:cNvCxnSpPr>
            <a:cxnSpLocks/>
          </p:cNvCxnSpPr>
          <p:nvPr/>
        </p:nvCxnSpPr>
        <p:spPr>
          <a:xfrm>
            <a:off x="1782232" y="2904067"/>
            <a:ext cx="0" cy="1700809"/>
          </a:xfrm>
          <a:prstGeom prst="straightConnector1">
            <a:avLst/>
          </a:prstGeom>
          <a:ln w="76200"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Rett pilkobling 72">
            <a:extLst>
              <a:ext uri="{FF2B5EF4-FFF2-40B4-BE49-F238E27FC236}">
                <a16:creationId xmlns:a16="http://schemas.microsoft.com/office/drawing/2014/main" id="{9E2BF401-4513-4FF0-925A-E9E320D6AA88}"/>
              </a:ext>
            </a:extLst>
          </p:cNvPr>
          <p:cNvCxnSpPr>
            <a:cxnSpLocks/>
          </p:cNvCxnSpPr>
          <p:nvPr/>
        </p:nvCxnSpPr>
        <p:spPr>
          <a:xfrm>
            <a:off x="1786466" y="4552950"/>
            <a:ext cx="0" cy="51926"/>
          </a:xfrm>
          <a:prstGeom prst="straightConnector1">
            <a:avLst/>
          </a:prstGeom>
          <a:ln w="76200"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48C4D4BD-D4B1-49A4-85CA-94F35D16ACFF}"/>
              </a:ext>
            </a:extLst>
          </p:cNvPr>
          <p:cNvSpPr txBox="1"/>
          <p:nvPr/>
        </p:nvSpPr>
        <p:spPr>
          <a:xfrm rot="16200000">
            <a:off x="5223112" y="1578020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Pattedyr</a:t>
            </a:r>
            <a:endParaRPr lang="nb-NO" sz="2400" b="1" dirty="0"/>
          </a:p>
        </p:txBody>
      </p:sp>
      <p:sp>
        <p:nvSpPr>
          <p:cNvPr id="79" name="TekstSylinder 78">
            <a:extLst>
              <a:ext uri="{FF2B5EF4-FFF2-40B4-BE49-F238E27FC236}">
                <a16:creationId xmlns:a16="http://schemas.microsoft.com/office/drawing/2014/main" id="{7699D8CD-5FAE-4444-8E0B-44434D68BE47}"/>
              </a:ext>
            </a:extLst>
          </p:cNvPr>
          <p:cNvSpPr txBox="1"/>
          <p:nvPr/>
        </p:nvSpPr>
        <p:spPr>
          <a:xfrm rot="16200000">
            <a:off x="4347402" y="3273643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Krypdyr</a:t>
            </a:r>
            <a:endParaRPr lang="nb-NO" sz="2400" b="1" dirty="0"/>
          </a:p>
        </p:txBody>
      </p:sp>
      <p:cxnSp>
        <p:nvCxnSpPr>
          <p:cNvPr id="80" name="Rett pilkobling 79">
            <a:extLst>
              <a:ext uri="{FF2B5EF4-FFF2-40B4-BE49-F238E27FC236}">
                <a16:creationId xmlns:a16="http://schemas.microsoft.com/office/drawing/2014/main" id="{40552526-FE2D-4524-8AB3-5B415D9E923E}"/>
              </a:ext>
            </a:extLst>
          </p:cNvPr>
          <p:cNvCxnSpPr>
            <a:cxnSpLocks/>
          </p:cNvCxnSpPr>
          <p:nvPr/>
        </p:nvCxnSpPr>
        <p:spPr>
          <a:xfrm>
            <a:off x="3773997" y="4827873"/>
            <a:ext cx="0" cy="1197710"/>
          </a:xfrm>
          <a:prstGeom prst="straightConnector1">
            <a:avLst/>
          </a:prstGeom>
          <a:ln w="76200">
            <a:prstDash val="sysDot"/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Rett pilkobling 86">
            <a:extLst>
              <a:ext uri="{FF2B5EF4-FFF2-40B4-BE49-F238E27FC236}">
                <a16:creationId xmlns:a16="http://schemas.microsoft.com/office/drawing/2014/main" id="{6B6B5313-7A9F-4C9C-A433-EAB0A6E39F72}"/>
              </a:ext>
            </a:extLst>
          </p:cNvPr>
          <p:cNvCxnSpPr>
            <a:cxnSpLocks/>
          </p:cNvCxnSpPr>
          <p:nvPr/>
        </p:nvCxnSpPr>
        <p:spPr>
          <a:xfrm>
            <a:off x="3259666" y="5044936"/>
            <a:ext cx="497378" cy="419683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Rett pilkobling 88">
            <a:extLst>
              <a:ext uri="{FF2B5EF4-FFF2-40B4-BE49-F238E27FC236}">
                <a16:creationId xmlns:a16="http://schemas.microsoft.com/office/drawing/2014/main" id="{EA067D7D-4273-4CB5-A9D1-57C0894AE94F}"/>
              </a:ext>
            </a:extLst>
          </p:cNvPr>
          <p:cNvCxnSpPr>
            <a:cxnSpLocks/>
          </p:cNvCxnSpPr>
          <p:nvPr/>
        </p:nvCxnSpPr>
        <p:spPr>
          <a:xfrm flipH="1">
            <a:off x="3780610" y="4053416"/>
            <a:ext cx="4220390" cy="1651920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Rett pilkobling 92">
            <a:extLst>
              <a:ext uri="{FF2B5EF4-FFF2-40B4-BE49-F238E27FC236}">
                <a16:creationId xmlns:a16="http://schemas.microsoft.com/office/drawing/2014/main" id="{1195BD15-D5EA-48E4-8D01-CA5935F02265}"/>
              </a:ext>
            </a:extLst>
          </p:cNvPr>
          <p:cNvCxnSpPr>
            <a:cxnSpLocks/>
          </p:cNvCxnSpPr>
          <p:nvPr/>
        </p:nvCxnSpPr>
        <p:spPr>
          <a:xfrm flipH="1">
            <a:off x="4995000" y="2662245"/>
            <a:ext cx="880866" cy="577225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Rett pilkobling 94">
            <a:extLst>
              <a:ext uri="{FF2B5EF4-FFF2-40B4-BE49-F238E27FC236}">
                <a16:creationId xmlns:a16="http://schemas.microsoft.com/office/drawing/2014/main" id="{C1AAB531-47AC-4DC8-B799-088F77033940}"/>
              </a:ext>
            </a:extLst>
          </p:cNvPr>
          <p:cNvCxnSpPr>
            <a:cxnSpLocks/>
          </p:cNvCxnSpPr>
          <p:nvPr/>
        </p:nvCxnSpPr>
        <p:spPr>
          <a:xfrm flipH="1">
            <a:off x="3769444" y="4461198"/>
            <a:ext cx="1237090" cy="876463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Rett pilkobling 96">
            <a:extLst>
              <a:ext uri="{FF2B5EF4-FFF2-40B4-BE49-F238E27FC236}">
                <a16:creationId xmlns:a16="http://schemas.microsoft.com/office/drawing/2014/main" id="{FD350FB6-F2EF-4DD5-8F75-26D5CD22D2CB}"/>
              </a:ext>
            </a:extLst>
          </p:cNvPr>
          <p:cNvCxnSpPr>
            <a:cxnSpLocks/>
          </p:cNvCxnSpPr>
          <p:nvPr/>
        </p:nvCxnSpPr>
        <p:spPr>
          <a:xfrm flipH="1">
            <a:off x="5253810" y="4190233"/>
            <a:ext cx="1527990" cy="948159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Rett pilkobling 98">
            <a:extLst>
              <a:ext uri="{FF2B5EF4-FFF2-40B4-BE49-F238E27FC236}">
                <a16:creationId xmlns:a16="http://schemas.microsoft.com/office/drawing/2014/main" id="{D5D1E54D-5E2A-4E0E-8B77-AF172983D11D}"/>
              </a:ext>
            </a:extLst>
          </p:cNvPr>
          <p:cNvCxnSpPr>
            <a:cxnSpLocks/>
          </p:cNvCxnSpPr>
          <p:nvPr/>
        </p:nvCxnSpPr>
        <p:spPr>
          <a:xfrm flipH="1">
            <a:off x="3894369" y="4127500"/>
            <a:ext cx="440563" cy="1131670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Rett pilkobling 100">
            <a:extLst>
              <a:ext uri="{FF2B5EF4-FFF2-40B4-BE49-F238E27FC236}">
                <a16:creationId xmlns:a16="http://schemas.microsoft.com/office/drawing/2014/main" id="{43B7F18D-8CA6-4D71-AFC8-78916EFDCB84}"/>
              </a:ext>
            </a:extLst>
          </p:cNvPr>
          <p:cNvCxnSpPr>
            <a:cxnSpLocks/>
          </p:cNvCxnSpPr>
          <p:nvPr/>
        </p:nvCxnSpPr>
        <p:spPr>
          <a:xfrm>
            <a:off x="4065819" y="4126909"/>
            <a:ext cx="69558" cy="537403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Rett pilkobling 105">
            <a:extLst>
              <a:ext uri="{FF2B5EF4-FFF2-40B4-BE49-F238E27FC236}">
                <a16:creationId xmlns:a16="http://schemas.microsoft.com/office/drawing/2014/main" id="{525FDC46-D9B3-414F-A860-EF2C5854F42C}"/>
              </a:ext>
            </a:extLst>
          </p:cNvPr>
          <p:cNvCxnSpPr>
            <a:cxnSpLocks/>
          </p:cNvCxnSpPr>
          <p:nvPr/>
        </p:nvCxnSpPr>
        <p:spPr>
          <a:xfrm>
            <a:off x="1769648" y="4604876"/>
            <a:ext cx="1759234" cy="649901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Rett pilkobling 109">
            <a:extLst>
              <a:ext uri="{FF2B5EF4-FFF2-40B4-BE49-F238E27FC236}">
                <a16:creationId xmlns:a16="http://schemas.microsoft.com/office/drawing/2014/main" id="{939210A7-D5B4-4AA6-954D-1583336D5FE2}"/>
              </a:ext>
            </a:extLst>
          </p:cNvPr>
          <p:cNvCxnSpPr>
            <a:cxnSpLocks/>
          </p:cNvCxnSpPr>
          <p:nvPr/>
        </p:nvCxnSpPr>
        <p:spPr>
          <a:xfrm flipH="1">
            <a:off x="8007612" y="2333864"/>
            <a:ext cx="1889922" cy="918716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Bilde 37" descr="Et bilde som inneholder reptil&#10;&#10;Automatisk generert beskrivelse">
            <a:extLst>
              <a:ext uri="{FF2B5EF4-FFF2-40B4-BE49-F238E27FC236}">
                <a16:creationId xmlns:a16="http://schemas.microsoft.com/office/drawing/2014/main" id="{9989FDAB-B1F3-422B-A116-C434F210F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4907" flipH="1">
            <a:off x="4870370" y="2498431"/>
            <a:ext cx="803743" cy="45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F3D58B-D8CC-4179-AD50-7E6FAC007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2045"/>
            <a:ext cx="10515600" cy="1325563"/>
          </a:xfrm>
        </p:spPr>
        <p:txBody>
          <a:bodyPr/>
          <a:lstStyle/>
          <a:p>
            <a:pPr algn="ctr"/>
            <a:r>
              <a:rPr lang="nn-NO" dirty="0"/>
              <a:t>Aktivitet – lag en </a:t>
            </a:r>
            <a:r>
              <a:rPr lang="nn-NO" dirty="0" err="1"/>
              <a:t>samlerkurve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27911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FDEE86-6474-477E-8102-3934E1C92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601" y="-127602"/>
            <a:ext cx="2544822" cy="1325563"/>
          </a:xfrm>
        </p:spPr>
        <p:txBody>
          <a:bodyPr/>
          <a:lstStyle/>
          <a:p>
            <a:pPr algn="ctr"/>
            <a:r>
              <a:rPr lang="nn-NO" dirty="0"/>
              <a:t>Livets tre</a:t>
            </a:r>
            <a:endParaRPr lang="nb-NO" dirty="0"/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E3B0EA4F-18B7-4D90-8100-7C920FC42E99}"/>
              </a:ext>
            </a:extLst>
          </p:cNvPr>
          <p:cNvCxnSpPr/>
          <p:nvPr/>
        </p:nvCxnSpPr>
        <p:spPr>
          <a:xfrm>
            <a:off x="838200" y="6285053"/>
            <a:ext cx="105156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A93B39C-E754-4F0D-9C10-A25DBE1874E3}"/>
              </a:ext>
            </a:extLst>
          </p:cNvPr>
          <p:cNvSpPr txBox="1"/>
          <p:nvPr/>
        </p:nvSpPr>
        <p:spPr>
          <a:xfrm>
            <a:off x="4834359" y="6296628"/>
            <a:ext cx="252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Anatomisk </a:t>
            </a:r>
            <a:r>
              <a:rPr lang="nn-NO" sz="2400" b="1" dirty="0" err="1"/>
              <a:t>ulikhet</a:t>
            </a:r>
            <a:endParaRPr lang="nb-NO" sz="2400" b="1" dirty="0"/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F7C87F8F-F316-469D-9F31-125D5F3B7E73}"/>
              </a:ext>
            </a:extLst>
          </p:cNvPr>
          <p:cNvCxnSpPr>
            <a:cxnSpLocks/>
          </p:cNvCxnSpPr>
          <p:nvPr/>
        </p:nvCxnSpPr>
        <p:spPr>
          <a:xfrm flipH="1" flipV="1">
            <a:off x="878202" y="826071"/>
            <a:ext cx="1" cy="49438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5F0F1DF-DB5D-45EC-BB7F-7BF83F9910AC}"/>
              </a:ext>
            </a:extLst>
          </p:cNvPr>
          <p:cNvSpPr txBox="1"/>
          <p:nvPr/>
        </p:nvSpPr>
        <p:spPr>
          <a:xfrm rot="16200000">
            <a:off x="-753237" y="4793544"/>
            <a:ext cx="2523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Tid</a:t>
            </a:r>
            <a:endParaRPr lang="nb-NO" sz="2400" b="1" dirty="0"/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F48BB020-022A-4B24-BEB5-ABBAFF2E54A5}"/>
              </a:ext>
            </a:extLst>
          </p:cNvPr>
          <p:cNvCxnSpPr>
            <a:cxnSpLocks/>
          </p:cNvCxnSpPr>
          <p:nvPr/>
        </p:nvCxnSpPr>
        <p:spPr>
          <a:xfrm flipV="1">
            <a:off x="521103" y="5016500"/>
            <a:ext cx="0" cy="688836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ett pilkobling 17">
            <a:extLst>
              <a:ext uri="{FF2B5EF4-FFF2-40B4-BE49-F238E27FC236}">
                <a16:creationId xmlns:a16="http://schemas.microsoft.com/office/drawing/2014/main" id="{CF807156-0439-4EC4-AE5D-F70E4A48D755}"/>
              </a:ext>
            </a:extLst>
          </p:cNvPr>
          <p:cNvCxnSpPr>
            <a:cxnSpLocks/>
          </p:cNvCxnSpPr>
          <p:nvPr/>
        </p:nvCxnSpPr>
        <p:spPr>
          <a:xfrm>
            <a:off x="7357640" y="6530836"/>
            <a:ext cx="643360" cy="0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295394E4-3B07-40DA-A8F5-46D118C6BFF8}"/>
              </a:ext>
            </a:extLst>
          </p:cNvPr>
          <p:cNvCxnSpPr>
            <a:cxnSpLocks/>
          </p:cNvCxnSpPr>
          <p:nvPr/>
        </p:nvCxnSpPr>
        <p:spPr>
          <a:xfrm flipH="1">
            <a:off x="4250160" y="6533872"/>
            <a:ext cx="584199" cy="0"/>
          </a:xfrm>
          <a:prstGeom prst="straightConnector1">
            <a:avLst/>
          </a:prstGeom>
          <a:ln w="76200">
            <a:prstDash val="soli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ett linje 27">
            <a:extLst>
              <a:ext uri="{FF2B5EF4-FFF2-40B4-BE49-F238E27FC236}">
                <a16:creationId xmlns:a16="http://schemas.microsoft.com/office/drawing/2014/main" id="{F7F2DEF3-139F-4C6F-9064-36E8DBEDA273}"/>
              </a:ext>
            </a:extLst>
          </p:cNvPr>
          <p:cNvCxnSpPr>
            <a:cxnSpLocks/>
          </p:cNvCxnSpPr>
          <p:nvPr/>
        </p:nvCxnSpPr>
        <p:spPr>
          <a:xfrm>
            <a:off x="872064" y="5965892"/>
            <a:ext cx="0" cy="319161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tt linje 31">
            <a:extLst>
              <a:ext uri="{FF2B5EF4-FFF2-40B4-BE49-F238E27FC236}">
                <a16:creationId xmlns:a16="http://schemas.microsoft.com/office/drawing/2014/main" id="{776A2122-F598-436F-8B3A-F261CD3466CB}"/>
              </a:ext>
            </a:extLst>
          </p:cNvPr>
          <p:cNvCxnSpPr>
            <a:cxnSpLocks/>
          </p:cNvCxnSpPr>
          <p:nvPr/>
        </p:nvCxnSpPr>
        <p:spPr>
          <a:xfrm flipH="1">
            <a:off x="863597" y="5892800"/>
            <a:ext cx="93136" cy="98493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Rett linje 34">
            <a:extLst>
              <a:ext uri="{FF2B5EF4-FFF2-40B4-BE49-F238E27FC236}">
                <a16:creationId xmlns:a16="http://schemas.microsoft.com/office/drawing/2014/main" id="{838D0AF2-D3A5-4F57-836C-B721823272BD}"/>
              </a:ext>
            </a:extLst>
          </p:cNvPr>
          <p:cNvCxnSpPr>
            <a:cxnSpLocks/>
          </p:cNvCxnSpPr>
          <p:nvPr/>
        </p:nvCxnSpPr>
        <p:spPr>
          <a:xfrm flipV="1">
            <a:off x="820469" y="5732966"/>
            <a:ext cx="64956" cy="12146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B62B0C91-8E91-4380-910C-8411193E4FB5}"/>
              </a:ext>
            </a:extLst>
          </p:cNvPr>
          <p:cNvCxnSpPr>
            <a:cxnSpLocks/>
          </p:cNvCxnSpPr>
          <p:nvPr/>
        </p:nvCxnSpPr>
        <p:spPr>
          <a:xfrm flipH="1" flipV="1">
            <a:off x="814117" y="5807282"/>
            <a:ext cx="142616" cy="133584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Rett pilkobling 50">
            <a:extLst>
              <a:ext uri="{FF2B5EF4-FFF2-40B4-BE49-F238E27FC236}">
                <a16:creationId xmlns:a16="http://schemas.microsoft.com/office/drawing/2014/main" id="{C141FD86-95D5-4B74-BC33-4E930DE718EE}"/>
              </a:ext>
            </a:extLst>
          </p:cNvPr>
          <p:cNvCxnSpPr>
            <a:cxnSpLocks/>
          </p:cNvCxnSpPr>
          <p:nvPr/>
        </p:nvCxnSpPr>
        <p:spPr>
          <a:xfrm>
            <a:off x="1786466" y="2904067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ett pilkobling 52">
            <a:extLst>
              <a:ext uri="{FF2B5EF4-FFF2-40B4-BE49-F238E27FC236}">
                <a16:creationId xmlns:a16="http://schemas.microsoft.com/office/drawing/2014/main" id="{B304EFBA-746C-4720-91F9-C619F0C449E5}"/>
              </a:ext>
            </a:extLst>
          </p:cNvPr>
          <p:cNvCxnSpPr>
            <a:cxnSpLocks/>
          </p:cNvCxnSpPr>
          <p:nvPr/>
        </p:nvCxnSpPr>
        <p:spPr>
          <a:xfrm>
            <a:off x="4334932" y="2444159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Rett pilkobling 53">
            <a:extLst>
              <a:ext uri="{FF2B5EF4-FFF2-40B4-BE49-F238E27FC236}">
                <a16:creationId xmlns:a16="http://schemas.microsoft.com/office/drawing/2014/main" id="{14F42F9F-B3E7-43D7-90FD-56DFDBEB5CB1}"/>
              </a:ext>
            </a:extLst>
          </p:cNvPr>
          <p:cNvCxnSpPr>
            <a:cxnSpLocks/>
          </p:cNvCxnSpPr>
          <p:nvPr/>
        </p:nvCxnSpPr>
        <p:spPr>
          <a:xfrm>
            <a:off x="3259666" y="4363976"/>
            <a:ext cx="0" cy="68096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tt pilkobling 55">
            <a:extLst>
              <a:ext uri="{FF2B5EF4-FFF2-40B4-BE49-F238E27FC236}">
                <a16:creationId xmlns:a16="http://schemas.microsoft.com/office/drawing/2014/main" id="{2D07579C-DFDC-4AEB-8C8E-5B1D76BF400F}"/>
              </a:ext>
            </a:extLst>
          </p:cNvPr>
          <p:cNvCxnSpPr>
            <a:cxnSpLocks/>
          </p:cNvCxnSpPr>
          <p:nvPr/>
        </p:nvCxnSpPr>
        <p:spPr>
          <a:xfrm>
            <a:off x="9897533" y="1280906"/>
            <a:ext cx="0" cy="1055894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Rett pilkobling 56">
            <a:extLst>
              <a:ext uri="{FF2B5EF4-FFF2-40B4-BE49-F238E27FC236}">
                <a16:creationId xmlns:a16="http://schemas.microsoft.com/office/drawing/2014/main" id="{652D3BB5-9F7E-4A33-B225-FB3B9FE824F9}"/>
              </a:ext>
            </a:extLst>
          </p:cNvPr>
          <p:cNvCxnSpPr>
            <a:cxnSpLocks/>
          </p:cNvCxnSpPr>
          <p:nvPr/>
        </p:nvCxnSpPr>
        <p:spPr>
          <a:xfrm>
            <a:off x="5011086" y="1342462"/>
            <a:ext cx="0" cy="3123209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Rett pilkobling 57">
            <a:extLst>
              <a:ext uri="{FF2B5EF4-FFF2-40B4-BE49-F238E27FC236}">
                <a16:creationId xmlns:a16="http://schemas.microsoft.com/office/drawing/2014/main" id="{C9AA2C30-8DAB-426A-B5CD-C43EC6E5EE61}"/>
              </a:ext>
            </a:extLst>
          </p:cNvPr>
          <p:cNvCxnSpPr>
            <a:cxnSpLocks/>
          </p:cNvCxnSpPr>
          <p:nvPr/>
        </p:nvCxnSpPr>
        <p:spPr>
          <a:xfrm>
            <a:off x="5875866" y="1400536"/>
            <a:ext cx="0" cy="126164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Rett pilkobling 61">
            <a:extLst>
              <a:ext uri="{FF2B5EF4-FFF2-40B4-BE49-F238E27FC236}">
                <a16:creationId xmlns:a16="http://schemas.microsoft.com/office/drawing/2014/main" id="{DF050B53-FBF6-4146-942F-D2329AEF9876}"/>
              </a:ext>
            </a:extLst>
          </p:cNvPr>
          <p:cNvCxnSpPr>
            <a:cxnSpLocks/>
          </p:cNvCxnSpPr>
          <p:nvPr/>
        </p:nvCxnSpPr>
        <p:spPr>
          <a:xfrm>
            <a:off x="6781799" y="2489200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Rett pilkobling 62">
            <a:extLst>
              <a:ext uri="{FF2B5EF4-FFF2-40B4-BE49-F238E27FC236}">
                <a16:creationId xmlns:a16="http://schemas.microsoft.com/office/drawing/2014/main" id="{7DDAD31D-6C79-45FA-A1B1-F05A122791CE}"/>
              </a:ext>
            </a:extLst>
          </p:cNvPr>
          <p:cNvCxnSpPr>
            <a:cxnSpLocks/>
          </p:cNvCxnSpPr>
          <p:nvPr/>
        </p:nvCxnSpPr>
        <p:spPr>
          <a:xfrm>
            <a:off x="4072466" y="1481667"/>
            <a:ext cx="0" cy="2645833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Rett pilkobling 66">
            <a:extLst>
              <a:ext uri="{FF2B5EF4-FFF2-40B4-BE49-F238E27FC236}">
                <a16:creationId xmlns:a16="http://schemas.microsoft.com/office/drawing/2014/main" id="{BAAE2B5F-881C-4EF9-A48B-794C5EB22437}"/>
              </a:ext>
            </a:extLst>
          </p:cNvPr>
          <p:cNvCxnSpPr>
            <a:cxnSpLocks/>
          </p:cNvCxnSpPr>
          <p:nvPr/>
        </p:nvCxnSpPr>
        <p:spPr>
          <a:xfrm>
            <a:off x="8001000" y="2351616"/>
            <a:ext cx="0" cy="1701800"/>
          </a:xfrm>
          <a:prstGeom prst="straightConnector1">
            <a:avLst/>
          </a:prstGeom>
          <a:ln w="7620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Rett pilkobling 68">
            <a:extLst>
              <a:ext uri="{FF2B5EF4-FFF2-40B4-BE49-F238E27FC236}">
                <a16:creationId xmlns:a16="http://schemas.microsoft.com/office/drawing/2014/main" id="{ADB4B5C2-1933-4581-B01D-F899CB67CD5D}"/>
              </a:ext>
            </a:extLst>
          </p:cNvPr>
          <p:cNvCxnSpPr>
            <a:cxnSpLocks/>
          </p:cNvCxnSpPr>
          <p:nvPr/>
        </p:nvCxnSpPr>
        <p:spPr>
          <a:xfrm>
            <a:off x="1782232" y="2904067"/>
            <a:ext cx="0" cy="1700809"/>
          </a:xfrm>
          <a:prstGeom prst="straightConnector1">
            <a:avLst/>
          </a:prstGeom>
          <a:ln w="76200"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Rett pilkobling 72">
            <a:extLst>
              <a:ext uri="{FF2B5EF4-FFF2-40B4-BE49-F238E27FC236}">
                <a16:creationId xmlns:a16="http://schemas.microsoft.com/office/drawing/2014/main" id="{9E2BF401-4513-4FF0-925A-E9E320D6AA88}"/>
              </a:ext>
            </a:extLst>
          </p:cNvPr>
          <p:cNvCxnSpPr>
            <a:cxnSpLocks/>
          </p:cNvCxnSpPr>
          <p:nvPr/>
        </p:nvCxnSpPr>
        <p:spPr>
          <a:xfrm>
            <a:off x="1786466" y="4552950"/>
            <a:ext cx="0" cy="51926"/>
          </a:xfrm>
          <a:prstGeom prst="straightConnector1">
            <a:avLst/>
          </a:prstGeom>
          <a:ln w="76200"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48C4D4BD-D4B1-49A4-85CA-94F35D16ACFF}"/>
              </a:ext>
            </a:extLst>
          </p:cNvPr>
          <p:cNvSpPr txBox="1"/>
          <p:nvPr/>
        </p:nvSpPr>
        <p:spPr>
          <a:xfrm rot="16200000">
            <a:off x="5223112" y="1578020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Pattedyr</a:t>
            </a:r>
            <a:endParaRPr lang="nb-NO" sz="2400" b="1" dirty="0"/>
          </a:p>
        </p:txBody>
      </p:sp>
      <p:sp>
        <p:nvSpPr>
          <p:cNvPr id="79" name="TekstSylinder 78">
            <a:extLst>
              <a:ext uri="{FF2B5EF4-FFF2-40B4-BE49-F238E27FC236}">
                <a16:creationId xmlns:a16="http://schemas.microsoft.com/office/drawing/2014/main" id="{7699D8CD-5FAE-4444-8E0B-44434D68BE47}"/>
              </a:ext>
            </a:extLst>
          </p:cNvPr>
          <p:cNvSpPr txBox="1"/>
          <p:nvPr/>
        </p:nvSpPr>
        <p:spPr>
          <a:xfrm rot="16200000">
            <a:off x="4347402" y="3273643"/>
            <a:ext cx="170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400" b="1" dirty="0"/>
              <a:t>Krypdyr</a:t>
            </a:r>
            <a:endParaRPr lang="nb-NO" sz="2400" b="1" dirty="0"/>
          </a:p>
        </p:txBody>
      </p:sp>
      <p:cxnSp>
        <p:nvCxnSpPr>
          <p:cNvPr id="80" name="Rett pilkobling 79">
            <a:extLst>
              <a:ext uri="{FF2B5EF4-FFF2-40B4-BE49-F238E27FC236}">
                <a16:creationId xmlns:a16="http://schemas.microsoft.com/office/drawing/2014/main" id="{40552526-FE2D-4524-8AB3-5B415D9E923E}"/>
              </a:ext>
            </a:extLst>
          </p:cNvPr>
          <p:cNvCxnSpPr>
            <a:cxnSpLocks/>
          </p:cNvCxnSpPr>
          <p:nvPr/>
        </p:nvCxnSpPr>
        <p:spPr>
          <a:xfrm>
            <a:off x="3773997" y="4827873"/>
            <a:ext cx="0" cy="1197710"/>
          </a:xfrm>
          <a:prstGeom prst="straightConnector1">
            <a:avLst/>
          </a:prstGeom>
          <a:ln w="76200">
            <a:prstDash val="sysDot"/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Rett pilkobling 86">
            <a:extLst>
              <a:ext uri="{FF2B5EF4-FFF2-40B4-BE49-F238E27FC236}">
                <a16:creationId xmlns:a16="http://schemas.microsoft.com/office/drawing/2014/main" id="{6B6B5313-7A9F-4C9C-A433-EAB0A6E39F72}"/>
              </a:ext>
            </a:extLst>
          </p:cNvPr>
          <p:cNvCxnSpPr>
            <a:cxnSpLocks/>
          </p:cNvCxnSpPr>
          <p:nvPr/>
        </p:nvCxnSpPr>
        <p:spPr>
          <a:xfrm>
            <a:off x="3259666" y="5044936"/>
            <a:ext cx="497378" cy="419683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Rett pilkobling 88">
            <a:extLst>
              <a:ext uri="{FF2B5EF4-FFF2-40B4-BE49-F238E27FC236}">
                <a16:creationId xmlns:a16="http://schemas.microsoft.com/office/drawing/2014/main" id="{EA067D7D-4273-4CB5-A9D1-57C0894AE94F}"/>
              </a:ext>
            </a:extLst>
          </p:cNvPr>
          <p:cNvCxnSpPr>
            <a:cxnSpLocks/>
          </p:cNvCxnSpPr>
          <p:nvPr/>
        </p:nvCxnSpPr>
        <p:spPr>
          <a:xfrm flipH="1">
            <a:off x="3780610" y="4053416"/>
            <a:ext cx="4220390" cy="1651920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Rett pilkobling 92">
            <a:extLst>
              <a:ext uri="{FF2B5EF4-FFF2-40B4-BE49-F238E27FC236}">
                <a16:creationId xmlns:a16="http://schemas.microsoft.com/office/drawing/2014/main" id="{1195BD15-D5EA-48E4-8D01-CA5935F02265}"/>
              </a:ext>
            </a:extLst>
          </p:cNvPr>
          <p:cNvCxnSpPr>
            <a:cxnSpLocks/>
          </p:cNvCxnSpPr>
          <p:nvPr/>
        </p:nvCxnSpPr>
        <p:spPr>
          <a:xfrm flipH="1">
            <a:off x="4995000" y="2662245"/>
            <a:ext cx="880866" cy="577225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Rett pilkobling 94">
            <a:extLst>
              <a:ext uri="{FF2B5EF4-FFF2-40B4-BE49-F238E27FC236}">
                <a16:creationId xmlns:a16="http://schemas.microsoft.com/office/drawing/2014/main" id="{C1AAB531-47AC-4DC8-B799-088F77033940}"/>
              </a:ext>
            </a:extLst>
          </p:cNvPr>
          <p:cNvCxnSpPr>
            <a:cxnSpLocks/>
          </p:cNvCxnSpPr>
          <p:nvPr/>
        </p:nvCxnSpPr>
        <p:spPr>
          <a:xfrm flipH="1">
            <a:off x="3769444" y="4461198"/>
            <a:ext cx="1237090" cy="876463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Rett pilkobling 96">
            <a:extLst>
              <a:ext uri="{FF2B5EF4-FFF2-40B4-BE49-F238E27FC236}">
                <a16:creationId xmlns:a16="http://schemas.microsoft.com/office/drawing/2014/main" id="{FD350FB6-F2EF-4DD5-8F75-26D5CD22D2CB}"/>
              </a:ext>
            </a:extLst>
          </p:cNvPr>
          <p:cNvCxnSpPr>
            <a:cxnSpLocks/>
          </p:cNvCxnSpPr>
          <p:nvPr/>
        </p:nvCxnSpPr>
        <p:spPr>
          <a:xfrm flipH="1">
            <a:off x="5253810" y="4190233"/>
            <a:ext cx="1527990" cy="948159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Rett pilkobling 98">
            <a:extLst>
              <a:ext uri="{FF2B5EF4-FFF2-40B4-BE49-F238E27FC236}">
                <a16:creationId xmlns:a16="http://schemas.microsoft.com/office/drawing/2014/main" id="{D5D1E54D-5E2A-4E0E-8B77-AF172983D11D}"/>
              </a:ext>
            </a:extLst>
          </p:cNvPr>
          <p:cNvCxnSpPr>
            <a:cxnSpLocks/>
          </p:cNvCxnSpPr>
          <p:nvPr/>
        </p:nvCxnSpPr>
        <p:spPr>
          <a:xfrm flipH="1">
            <a:off x="3894369" y="4127500"/>
            <a:ext cx="440563" cy="1131670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Rett pilkobling 100">
            <a:extLst>
              <a:ext uri="{FF2B5EF4-FFF2-40B4-BE49-F238E27FC236}">
                <a16:creationId xmlns:a16="http://schemas.microsoft.com/office/drawing/2014/main" id="{43B7F18D-8CA6-4D71-AFC8-78916EFDCB84}"/>
              </a:ext>
            </a:extLst>
          </p:cNvPr>
          <p:cNvCxnSpPr>
            <a:cxnSpLocks/>
          </p:cNvCxnSpPr>
          <p:nvPr/>
        </p:nvCxnSpPr>
        <p:spPr>
          <a:xfrm>
            <a:off x="4065819" y="4126909"/>
            <a:ext cx="69558" cy="537403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Rett pilkobling 105">
            <a:extLst>
              <a:ext uri="{FF2B5EF4-FFF2-40B4-BE49-F238E27FC236}">
                <a16:creationId xmlns:a16="http://schemas.microsoft.com/office/drawing/2014/main" id="{525FDC46-D9B3-414F-A860-EF2C5854F42C}"/>
              </a:ext>
            </a:extLst>
          </p:cNvPr>
          <p:cNvCxnSpPr>
            <a:cxnSpLocks/>
          </p:cNvCxnSpPr>
          <p:nvPr/>
        </p:nvCxnSpPr>
        <p:spPr>
          <a:xfrm>
            <a:off x="1769648" y="4604876"/>
            <a:ext cx="1759234" cy="649901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Rett pilkobling 109">
            <a:extLst>
              <a:ext uri="{FF2B5EF4-FFF2-40B4-BE49-F238E27FC236}">
                <a16:creationId xmlns:a16="http://schemas.microsoft.com/office/drawing/2014/main" id="{939210A7-D5B4-4AA6-954D-1583336D5FE2}"/>
              </a:ext>
            </a:extLst>
          </p:cNvPr>
          <p:cNvCxnSpPr>
            <a:cxnSpLocks/>
          </p:cNvCxnSpPr>
          <p:nvPr/>
        </p:nvCxnSpPr>
        <p:spPr>
          <a:xfrm flipH="1">
            <a:off x="8007612" y="2333864"/>
            <a:ext cx="1889922" cy="918716"/>
          </a:xfrm>
          <a:prstGeom prst="straightConnector1">
            <a:avLst/>
          </a:prstGeom>
          <a:ln w="76200">
            <a:prstDash val="sysDot"/>
            <a:headEnd type="oval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Bilde 37" descr="Et bilde som inneholder reptil&#10;&#10;Automatisk generert beskrivelse">
            <a:extLst>
              <a:ext uri="{FF2B5EF4-FFF2-40B4-BE49-F238E27FC236}">
                <a16:creationId xmlns:a16="http://schemas.microsoft.com/office/drawing/2014/main" id="{9989FDAB-B1F3-422B-A116-C434F210F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4907" flipH="1">
            <a:off x="4870370" y="2498431"/>
            <a:ext cx="803743" cy="45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82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1ACFEB-E53C-43C2-8C96-954B674A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12" y="-167343"/>
            <a:ext cx="11245175" cy="1325563"/>
          </a:xfrm>
        </p:spPr>
        <p:txBody>
          <a:bodyPr/>
          <a:lstStyle/>
          <a:p>
            <a:pPr algn="ctr"/>
            <a:r>
              <a:rPr lang="nn-NO" dirty="0" err="1"/>
              <a:t>Hva</a:t>
            </a:r>
            <a:r>
              <a:rPr lang="nn-NO" dirty="0"/>
              <a:t> er den kambriske eksplosjon?</a:t>
            </a:r>
            <a:endParaRPr lang="nb-NO" dirty="0"/>
          </a:p>
        </p:txBody>
      </p:sp>
      <p:pic>
        <p:nvPicPr>
          <p:cNvPr id="4" name="Media på Internett 3" title="Naturens konstruksjoner 6 Kambrisk eksplosjon utfordrer Darwin">
            <a:hlinkClick r:id="" action="ppaction://media"/>
            <a:extLst>
              <a:ext uri="{FF2B5EF4-FFF2-40B4-BE49-F238E27FC236}">
                <a16:creationId xmlns:a16="http://schemas.microsoft.com/office/drawing/2014/main" id="{1BC9B76A-C264-4DA6-8B65-FC61B2FDEB0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2287" y="910348"/>
            <a:ext cx="10087423" cy="569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TM03457491[[fn=Metropolitt]]</Template>
  <TotalTime>13330</TotalTime>
  <Words>1034</Words>
  <Application>Microsoft Office PowerPoint</Application>
  <PresentationFormat>Widescreen</PresentationFormat>
  <Paragraphs>153</Paragraphs>
  <Slides>11</Slides>
  <Notes>10</Notes>
  <HiddenSlides>0</HiddenSlides>
  <MMClips>1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Office-tema</vt:lpstr>
      <vt:lpstr>Hva forteller fossilrekka om evolusjon?</vt:lpstr>
      <vt:lpstr>  </vt:lpstr>
      <vt:lpstr>Livets tre</vt:lpstr>
      <vt:lpstr>Darwins utfordring: Finn mellomformene!</vt:lpstr>
      <vt:lpstr>Livets tre</vt:lpstr>
      <vt:lpstr>Livets tre</vt:lpstr>
      <vt:lpstr>Aktivitet – lag en samlerkurve</vt:lpstr>
      <vt:lpstr>Livets tre</vt:lpstr>
      <vt:lpstr>Hva er den kambriske eksplosjon?</vt:lpstr>
      <vt:lpstr>Spørsmål til diskusjon</vt:lpstr>
      <vt:lpstr>Livets tre?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Evolusjon – en kamp for tilværelsen</dc:title>
  <dc:creator>Johannes Sæleset</dc:creator>
  <cp:lastModifiedBy>Johannes Sæleset</cp:lastModifiedBy>
  <cp:revision>4</cp:revision>
  <dcterms:created xsi:type="dcterms:W3CDTF">2022-01-04T09:08:14Z</dcterms:created>
  <dcterms:modified xsi:type="dcterms:W3CDTF">2023-10-26T11:10:50Z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98e6aa-f38b-493c-8d03-f8fd77103338_Enabled">
    <vt:lpwstr>true</vt:lpwstr>
  </property>
  <property fmtid="{D5CDD505-2E9C-101B-9397-08002B2CF9AE}" pid="3" name="MSIP_Label_ea98e6aa-f38b-493c-8d03-f8fd77103338_SetDate">
    <vt:lpwstr>2023-10-26T11:00:34Z</vt:lpwstr>
  </property>
  <property fmtid="{D5CDD505-2E9C-101B-9397-08002B2CF9AE}" pid="4" name="MSIP_Label_ea98e6aa-f38b-493c-8d03-f8fd77103338_Method">
    <vt:lpwstr>Privileged</vt:lpwstr>
  </property>
  <property fmtid="{D5CDD505-2E9C-101B-9397-08002B2CF9AE}" pid="5" name="MSIP_Label_ea98e6aa-f38b-493c-8d03-f8fd77103338_Name">
    <vt:lpwstr>ea98e6aa-f38b-493c-8d03-f8fd77103338</vt:lpwstr>
  </property>
  <property fmtid="{D5CDD505-2E9C-101B-9397-08002B2CF9AE}" pid="6" name="MSIP_Label_ea98e6aa-f38b-493c-8d03-f8fd77103338_SiteId">
    <vt:lpwstr>25a470a6-f991-4bb7-8e1f-964b7d699066</vt:lpwstr>
  </property>
  <property fmtid="{D5CDD505-2E9C-101B-9397-08002B2CF9AE}" pid="7" name="MSIP_Label_ea98e6aa-f38b-493c-8d03-f8fd77103338_ActionId">
    <vt:lpwstr>39a72b8e-7228-4035-ac8b-ea27bec09923</vt:lpwstr>
  </property>
  <property fmtid="{D5CDD505-2E9C-101B-9397-08002B2CF9AE}" pid="8" name="MSIP_Label_ea98e6aa-f38b-493c-8d03-f8fd77103338_ContentBits">
    <vt:lpwstr>0</vt:lpwstr>
  </property>
</Properties>
</file>