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1" r:id="rId1"/>
  </p:sldMasterIdLst>
  <p:notesMasterIdLst>
    <p:notesMasterId r:id="rId27"/>
  </p:notesMasterIdLst>
  <p:sldIdLst>
    <p:sldId id="256" r:id="rId2"/>
    <p:sldId id="310" r:id="rId3"/>
    <p:sldId id="257" r:id="rId4"/>
    <p:sldId id="258" r:id="rId5"/>
    <p:sldId id="260" r:id="rId6"/>
    <p:sldId id="299" r:id="rId7"/>
    <p:sldId id="300" r:id="rId8"/>
    <p:sldId id="261" r:id="rId9"/>
    <p:sldId id="264" r:id="rId10"/>
    <p:sldId id="265" r:id="rId11"/>
    <p:sldId id="269" r:id="rId12"/>
    <p:sldId id="270" r:id="rId13"/>
    <p:sldId id="309" r:id="rId14"/>
    <p:sldId id="271" r:id="rId15"/>
    <p:sldId id="272" r:id="rId16"/>
    <p:sldId id="273" r:id="rId17"/>
    <p:sldId id="275" r:id="rId18"/>
    <p:sldId id="307" r:id="rId19"/>
    <p:sldId id="308" r:id="rId20"/>
    <p:sldId id="279" r:id="rId21"/>
    <p:sldId id="302" r:id="rId22"/>
    <p:sldId id="303" r:id="rId23"/>
    <p:sldId id="284" r:id="rId24"/>
    <p:sldId id="287" r:id="rId25"/>
    <p:sldId id="311" r:id="rId26"/>
  </p:sldIdLst>
  <p:sldSz cx="9144000" cy="5143500" type="screen16x9"/>
  <p:notesSz cx="6858000" cy="9144000"/>
  <p:embeddedFontLst>
    <p:embeddedFont>
      <p:font typeface="Bebas Neue" panose="020B0606020202050201" pitchFamily="34" charset="0"/>
      <p:regular r:id="rId28"/>
    </p:embeddedFont>
    <p:embeddedFont>
      <p:font typeface="Calibri" panose="020F0502020204030204" pitchFamily="34" charset="0"/>
      <p:regular r:id="rId29"/>
      <p:bold r:id="rId30"/>
      <p:italic r:id="rId31"/>
      <p:boldItalic r:id="rId32"/>
    </p:embeddedFont>
    <p:embeddedFont>
      <p:font typeface="Della Respira" panose="020B0604020202020204" charset="0"/>
      <p:regular r:id="rId33"/>
    </p:embeddedFont>
    <p:embeddedFont>
      <p:font typeface="Open Sans" panose="020B0606030504020204" pitchFamily="34" charset="0"/>
      <p:regular r:id="rId34"/>
      <p:bold r:id="rId35"/>
      <p:italic r:id="rId36"/>
      <p:bold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098F"/>
    <a:srgbClr val="0D09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4A135-90E9-491C-8757-D1018491D3C3}" v="415" dt="2022-07-22T23:13:08.58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46" autoAdjust="0"/>
    <p:restoredTop sz="72597" autoAdjust="0"/>
  </p:normalViewPr>
  <p:slideViewPr>
    <p:cSldViewPr snapToGrid="0" snapToObjects="1">
      <p:cViewPr varScale="1">
        <p:scale>
          <a:sx n="63" d="100"/>
          <a:sy n="63" d="100"/>
        </p:scale>
        <p:origin x="1312" y="60"/>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annes Sæleset" userId="3f7023dc-cf6c-4a8e-8755-cb9e9162eba6" providerId="ADAL" clId="{1AF4A135-90E9-491C-8757-D1018491D3C3}"/>
    <pc:docChg chg="undo redo custSel addSld delSld modSld sldOrd">
      <pc:chgData name="Johannes Sæleset" userId="3f7023dc-cf6c-4a8e-8755-cb9e9162eba6" providerId="ADAL" clId="{1AF4A135-90E9-491C-8757-D1018491D3C3}" dt="2022-07-22T23:13:09.268" v="13683" actId="6549"/>
      <pc:docMkLst>
        <pc:docMk/>
      </pc:docMkLst>
      <pc:sldChg chg="modSp mod ord">
        <pc:chgData name="Johannes Sæleset" userId="3f7023dc-cf6c-4a8e-8755-cb9e9162eba6" providerId="ADAL" clId="{1AF4A135-90E9-491C-8757-D1018491D3C3}" dt="2022-07-22T22:15:20.446" v="11581" actId="20577"/>
        <pc:sldMkLst>
          <pc:docMk/>
          <pc:sldMk cId="0" sldId="257"/>
        </pc:sldMkLst>
        <pc:spChg chg="mod">
          <ac:chgData name="Johannes Sæleset" userId="3f7023dc-cf6c-4a8e-8755-cb9e9162eba6" providerId="ADAL" clId="{1AF4A135-90E9-491C-8757-D1018491D3C3}" dt="2022-07-22T22:15:20.446" v="11581" actId="20577"/>
          <ac:spMkLst>
            <pc:docMk/>
            <pc:sldMk cId="0" sldId="257"/>
            <ac:spMk id="229" creationId="{00000000-0000-0000-0000-000000000000}"/>
          </ac:spMkLst>
        </pc:spChg>
      </pc:sldChg>
      <pc:sldChg chg="addSp delSp modSp mod addAnim delAnim modAnim">
        <pc:chgData name="Johannes Sæleset" userId="3f7023dc-cf6c-4a8e-8755-cb9e9162eba6" providerId="ADAL" clId="{1AF4A135-90E9-491C-8757-D1018491D3C3}" dt="2022-07-22T22:43:56.470" v="11937" actId="6549"/>
        <pc:sldMkLst>
          <pc:docMk/>
          <pc:sldMk cId="0" sldId="258"/>
        </pc:sldMkLst>
        <pc:spChg chg="mod">
          <ac:chgData name="Johannes Sæleset" userId="3f7023dc-cf6c-4a8e-8755-cb9e9162eba6" providerId="ADAL" clId="{1AF4A135-90E9-491C-8757-D1018491D3C3}" dt="2022-07-22T21:54:28.758" v="11244" actId="20577"/>
          <ac:spMkLst>
            <pc:docMk/>
            <pc:sldMk cId="0" sldId="258"/>
            <ac:spMk id="236" creationId="{00000000-0000-0000-0000-000000000000}"/>
          </ac:spMkLst>
        </pc:spChg>
        <pc:spChg chg="mod">
          <ac:chgData name="Johannes Sæleset" userId="3f7023dc-cf6c-4a8e-8755-cb9e9162eba6" providerId="ADAL" clId="{1AF4A135-90E9-491C-8757-D1018491D3C3}" dt="2022-07-22T08:49:28.505" v="2864" actId="255"/>
          <ac:spMkLst>
            <pc:docMk/>
            <pc:sldMk cId="0" sldId="258"/>
            <ac:spMk id="244" creationId="{00000000-0000-0000-0000-000000000000}"/>
          </ac:spMkLst>
        </pc:spChg>
        <pc:spChg chg="mod">
          <ac:chgData name="Johannes Sæleset" userId="3f7023dc-cf6c-4a8e-8755-cb9e9162eba6" providerId="ADAL" clId="{1AF4A135-90E9-491C-8757-D1018491D3C3}" dt="2022-07-22T08:49:33.176" v="2865" actId="255"/>
          <ac:spMkLst>
            <pc:docMk/>
            <pc:sldMk cId="0" sldId="258"/>
            <ac:spMk id="245" creationId="{00000000-0000-0000-0000-000000000000}"/>
          </ac:spMkLst>
        </pc:spChg>
        <pc:spChg chg="del">
          <ac:chgData name="Johannes Sæleset" userId="3f7023dc-cf6c-4a8e-8755-cb9e9162eba6" providerId="ADAL" clId="{1AF4A135-90E9-491C-8757-D1018491D3C3}" dt="2022-07-22T21:57:43.592" v="11248" actId="478"/>
          <ac:spMkLst>
            <pc:docMk/>
            <pc:sldMk cId="0" sldId="258"/>
            <ac:spMk id="246" creationId="{00000000-0000-0000-0000-000000000000}"/>
          </ac:spMkLst>
        </pc:spChg>
        <pc:spChg chg="del">
          <ac:chgData name="Johannes Sæleset" userId="3f7023dc-cf6c-4a8e-8755-cb9e9162eba6" providerId="ADAL" clId="{1AF4A135-90E9-491C-8757-D1018491D3C3}" dt="2022-07-22T21:57:46.403" v="11249" actId="478"/>
          <ac:spMkLst>
            <pc:docMk/>
            <pc:sldMk cId="0" sldId="258"/>
            <ac:spMk id="247" creationId="{00000000-0000-0000-0000-000000000000}"/>
          </ac:spMkLst>
        </pc:spChg>
        <pc:spChg chg="add del mod">
          <ac:chgData name="Johannes Sæleset" userId="3f7023dc-cf6c-4a8e-8755-cb9e9162eba6" providerId="ADAL" clId="{1AF4A135-90E9-491C-8757-D1018491D3C3}" dt="2022-07-22T22:26:38.217" v="11584" actId="478"/>
          <ac:spMkLst>
            <pc:docMk/>
            <pc:sldMk cId="0" sldId="258"/>
            <ac:spMk id="250" creationId="{00000000-0000-0000-0000-000000000000}"/>
          </ac:spMkLst>
        </pc:spChg>
        <pc:spChg chg="del">
          <ac:chgData name="Johannes Sæleset" userId="3f7023dc-cf6c-4a8e-8755-cb9e9162eba6" providerId="ADAL" clId="{1AF4A135-90E9-491C-8757-D1018491D3C3}" dt="2022-07-22T21:59:01.068" v="11255" actId="478"/>
          <ac:spMkLst>
            <pc:docMk/>
            <pc:sldMk cId="0" sldId="258"/>
            <ac:spMk id="251" creationId="{00000000-0000-0000-0000-000000000000}"/>
          </ac:spMkLst>
        </pc:spChg>
        <pc:spChg chg="del">
          <ac:chgData name="Johannes Sæleset" userId="3f7023dc-cf6c-4a8e-8755-cb9e9162eba6" providerId="ADAL" clId="{1AF4A135-90E9-491C-8757-D1018491D3C3}" dt="2022-07-22T21:58:59.323" v="11254" actId="478"/>
          <ac:spMkLst>
            <pc:docMk/>
            <pc:sldMk cId="0" sldId="258"/>
            <ac:spMk id="252" creationId="{00000000-0000-0000-0000-000000000000}"/>
          </ac:spMkLst>
        </pc:spChg>
        <pc:spChg chg="mod">
          <ac:chgData name="Johannes Sæleset" userId="3f7023dc-cf6c-4a8e-8755-cb9e9162eba6" providerId="ADAL" clId="{1AF4A135-90E9-491C-8757-D1018491D3C3}" dt="2022-07-22T22:00:23.073" v="11256"/>
          <ac:spMkLst>
            <pc:docMk/>
            <pc:sldMk cId="0" sldId="258"/>
            <ac:spMk id="253" creationId="{00000000-0000-0000-0000-000000000000}"/>
          </ac:spMkLst>
        </pc:spChg>
        <pc:spChg chg="mod">
          <ac:chgData name="Johannes Sæleset" userId="3f7023dc-cf6c-4a8e-8755-cb9e9162eba6" providerId="ADAL" clId="{1AF4A135-90E9-491C-8757-D1018491D3C3}" dt="2022-07-22T20:15:58.308" v="6799" actId="20577"/>
          <ac:spMkLst>
            <pc:docMk/>
            <pc:sldMk cId="0" sldId="258"/>
            <ac:spMk id="254" creationId="{00000000-0000-0000-0000-000000000000}"/>
          </ac:spMkLst>
        </pc:spChg>
        <pc:spChg chg="mod">
          <ac:chgData name="Johannes Sæleset" userId="3f7023dc-cf6c-4a8e-8755-cb9e9162eba6" providerId="ADAL" clId="{1AF4A135-90E9-491C-8757-D1018491D3C3}" dt="2022-07-22T21:41:56.023" v="10364" actId="255"/>
          <ac:spMkLst>
            <pc:docMk/>
            <pc:sldMk cId="0" sldId="258"/>
            <ac:spMk id="255" creationId="{00000000-0000-0000-0000-000000000000}"/>
          </ac:spMkLst>
        </pc:spChg>
        <pc:spChg chg="mod">
          <ac:chgData name="Johannes Sæleset" userId="3f7023dc-cf6c-4a8e-8755-cb9e9162eba6" providerId="ADAL" clId="{1AF4A135-90E9-491C-8757-D1018491D3C3}" dt="2022-07-22T21:42:11.391" v="10378" actId="255"/>
          <ac:spMkLst>
            <pc:docMk/>
            <pc:sldMk cId="0" sldId="258"/>
            <ac:spMk id="256" creationId="{00000000-0000-0000-0000-000000000000}"/>
          </ac:spMkLst>
        </pc:spChg>
        <pc:spChg chg="mod">
          <ac:chgData name="Johannes Sæleset" userId="3f7023dc-cf6c-4a8e-8755-cb9e9162eba6" providerId="ADAL" clId="{1AF4A135-90E9-491C-8757-D1018491D3C3}" dt="2022-07-22T21:42:25.408" v="10414" actId="255"/>
          <ac:spMkLst>
            <pc:docMk/>
            <pc:sldMk cId="0" sldId="258"/>
            <ac:spMk id="257" creationId="{00000000-0000-0000-0000-000000000000}"/>
          </ac:spMkLst>
        </pc:spChg>
        <pc:spChg chg="mod">
          <ac:chgData name="Johannes Sæleset" userId="3f7023dc-cf6c-4a8e-8755-cb9e9162eba6" providerId="ADAL" clId="{1AF4A135-90E9-491C-8757-D1018491D3C3}" dt="2022-07-22T22:01:30.317" v="11257"/>
          <ac:spMkLst>
            <pc:docMk/>
            <pc:sldMk cId="0" sldId="258"/>
            <ac:spMk id="259" creationId="{00000000-0000-0000-0000-000000000000}"/>
          </ac:spMkLst>
        </pc:spChg>
        <pc:spChg chg="del">
          <ac:chgData name="Johannes Sæleset" userId="3f7023dc-cf6c-4a8e-8755-cb9e9162eba6" providerId="ADAL" clId="{1AF4A135-90E9-491C-8757-D1018491D3C3}" dt="2022-07-22T22:06:27.534" v="11477" actId="478"/>
          <ac:spMkLst>
            <pc:docMk/>
            <pc:sldMk cId="0" sldId="258"/>
            <ac:spMk id="260" creationId="{00000000-0000-0000-0000-000000000000}"/>
          </ac:spMkLst>
        </pc:spChg>
        <pc:spChg chg="del">
          <ac:chgData name="Johannes Sæleset" userId="3f7023dc-cf6c-4a8e-8755-cb9e9162eba6" providerId="ADAL" clId="{1AF4A135-90E9-491C-8757-D1018491D3C3}" dt="2022-07-22T22:06:29.194" v="11478" actId="478"/>
          <ac:spMkLst>
            <pc:docMk/>
            <pc:sldMk cId="0" sldId="258"/>
            <ac:spMk id="261" creationId="{00000000-0000-0000-0000-000000000000}"/>
          </ac:spMkLst>
        </pc:spChg>
        <pc:spChg chg="del">
          <ac:chgData name="Johannes Sæleset" userId="3f7023dc-cf6c-4a8e-8755-cb9e9162eba6" providerId="ADAL" clId="{1AF4A135-90E9-491C-8757-D1018491D3C3}" dt="2022-07-22T22:06:31.290" v="11479" actId="478"/>
          <ac:spMkLst>
            <pc:docMk/>
            <pc:sldMk cId="0" sldId="258"/>
            <ac:spMk id="262" creationId="{00000000-0000-0000-0000-000000000000}"/>
          </ac:spMkLst>
        </pc:spChg>
        <pc:spChg chg="mod">
          <ac:chgData name="Johannes Sæleset" userId="3f7023dc-cf6c-4a8e-8755-cb9e9162eba6" providerId="ADAL" clId="{1AF4A135-90E9-491C-8757-D1018491D3C3}" dt="2022-06-07T21:25:02.006" v="15" actId="20577"/>
          <ac:spMkLst>
            <pc:docMk/>
            <pc:sldMk cId="0" sldId="258"/>
            <ac:spMk id="263" creationId="{00000000-0000-0000-0000-000000000000}"/>
          </ac:spMkLst>
        </pc:spChg>
        <pc:spChg chg="mod">
          <ac:chgData name="Johannes Sæleset" userId="3f7023dc-cf6c-4a8e-8755-cb9e9162eba6" providerId="ADAL" clId="{1AF4A135-90E9-491C-8757-D1018491D3C3}" dt="2022-07-22T22:05:56.358" v="11462"/>
          <ac:spMkLst>
            <pc:docMk/>
            <pc:sldMk cId="0" sldId="258"/>
            <ac:spMk id="264" creationId="{00000000-0000-0000-0000-000000000000}"/>
          </ac:spMkLst>
        </pc:spChg>
        <pc:spChg chg="add del">
          <ac:chgData name="Johannes Sæleset" userId="3f7023dc-cf6c-4a8e-8755-cb9e9162eba6" providerId="ADAL" clId="{1AF4A135-90E9-491C-8757-D1018491D3C3}" dt="2022-07-22T22:06:35.588" v="11483" actId="478"/>
          <ac:spMkLst>
            <pc:docMk/>
            <pc:sldMk cId="0" sldId="258"/>
            <ac:spMk id="265" creationId="{00000000-0000-0000-0000-000000000000}"/>
          </ac:spMkLst>
        </pc:spChg>
        <pc:spChg chg="del mod">
          <ac:chgData name="Johannes Sæleset" userId="3f7023dc-cf6c-4a8e-8755-cb9e9162eba6" providerId="ADAL" clId="{1AF4A135-90E9-491C-8757-D1018491D3C3}" dt="2022-07-22T22:06:33.418" v="11481" actId="478"/>
          <ac:spMkLst>
            <pc:docMk/>
            <pc:sldMk cId="0" sldId="258"/>
            <ac:spMk id="266" creationId="{00000000-0000-0000-0000-000000000000}"/>
          </ac:spMkLst>
        </pc:spChg>
        <pc:spChg chg="del">
          <ac:chgData name="Johannes Sæleset" userId="3f7023dc-cf6c-4a8e-8755-cb9e9162eba6" providerId="ADAL" clId="{1AF4A135-90E9-491C-8757-D1018491D3C3}" dt="2022-07-22T22:06:34.472" v="11482" actId="478"/>
          <ac:spMkLst>
            <pc:docMk/>
            <pc:sldMk cId="0" sldId="258"/>
            <ac:spMk id="267" creationId="{00000000-0000-0000-0000-000000000000}"/>
          </ac:spMkLst>
        </pc:spChg>
        <pc:spChg chg="mod">
          <ac:chgData name="Johannes Sæleset" userId="3f7023dc-cf6c-4a8e-8755-cb9e9162eba6" providerId="ADAL" clId="{1AF4A135-90E9-491C-8757-D1018491D3C3}" dt="2022-07-22T22:43:40.672" v="11903" actId="20577"/>
          <ac:spMkLst>
            <pc:docMk/>
            <pc:sldMk cId="0" sldId="258"/>
            <ac:spMk id="268" creationId="{00000000-0000-0000-0000-000000000000}"/>
          </ac:spMkLst>
        </pc:spChg>
        <pc:spChg chg="mod">
          <ac:chgData name="Johannes Sæleset" userId="3f7023dc-cf6c-4a8e-8755-cb9e9162eba6" providerId="ADAL" clId="{1AF4A135-90E9-491C-8757-D1018491D3C3}" dt="2022-07-22T22:43:56.470" v="11937" actId="6549"/>
          <ac:spMkLst>
            <pc:docMk/>
            <pc:sldMk cId="0" sldId="258"/>
            <ac:spMk id="269" creationId="{00000000-0000-0000-0000-000000000000}"/>
          </ac:spMkLst>
        </pc:spChg>
        <pc:spChg chg="del">
          <ac:chgData name="Johannes Sæleset" userId="3f7023dc-cf6c-4a8e-8755-cb9e9162eba6" providerId="ADAL" clId="{1AF4A135-90E9-491C-8757-D1018491D3C3}" dt="2022-07-22T22:06:39.667" v="11485" actId="478"/>
          <ac:spMkLst>
            <pc:docMk/>
            <pc:sldMk cId="0" sldId="258"/>
            <ac:spMk id="270" creationId="{00000000-0000-0000-0000-000000000000}"/>
          </ac:spMkLst>
        </pc:spChg>
        <pc:spChg chg="del">
          <ac:chgData name="Johannes Sæleset" userId="3f7023dc-cf6c-4a8e-8755-cb9e9162eba6" providerId="ADAL" clId="{1AF4A135-90E9-491C-8757-D1018491D3C3}" dt="2022-07-22T22:06:38.344" v="11484" actId="478"/>
          <ac:spMkLst>
            <pc:docMk/>
            <pc:sldMk cId="0" sldId="258"/>
            <ac:spMk id="271" creationId="{00000000-0000-0000-0000-000000000000}"/>
          </ac:spMkLst>
        </pc:spChg>
        <pc:spChg chg="del">
          <ac:chgData name="Johannes Sæleset" userId="3f7023dc-cf6c-4a8e-8755-cb9e9162eba6" providerId="ADAL" clId="{1AF4A135-90E9-491C-8757-D1018491D3C3}" dt="2022-07-22T22:06:42.099" v="11486" actId="478"/>
          <ac:spMkLst>
            <pc:docMk/>
            <pc:sldMk cId="0" sldId="258"/>
            <ac:spMk id="272" creationId="{00000000-0000-0000-0000-000000000000}"/>
          </ac:spMkLst>
        </pc:spChg>
      </pc:sldChg>
      <pc:sldChg chg="del">
        <pc:chgData name="Johannes Sæleset" userId="3f7023dc-cf6c-4a8e-8755-cb9e9162eba6" providerId="ADAL" clId="{1AF4A135-90E9-491C-8757-D1018491D3C3}" dt="2022-07-22T21:56:21.279" v="11246" actId="47"/>
        <pc:sldMkLst>
          <pc:docMk/>
          <pc:sldMk cId="0" sldId="262"/>
        </pc:sldMkLst>
      </pc:sldChg>
      <pc:sldChg chg="del">
        <pc:chgData name="Johannes Sæleset" userId="3f7023dc-cf6c-4a8e-8755-cb9e9162eba6" providerId="ADAL" clId="{1AF4A135-90E9-491C-8757-D1018491D3C3}" dt="2022-07-22T21:57:24.642" v="11247" actId="47"/>
        <pc:sldMkLst>
          <pc:docMk/>
          <pc:sldMk cId="0" sldId="263"/>
        </pc:sldMkLst>
      </pc:sldChg>
      <pc:sldChg chg="addSp modSp mod">
        <pc:chgData name="Johannes Sæleset" userId="3f7023dc-cf6c-4a8e-8755-cb9e9162eba6" providerId="ADAL" clId="{1AF4A135-90E9-491C-8757-D1018491D3C3}" dt="2022-07-22T18:52:21.041" v="5237" actId="1036"/>
        <pc:sldMkLst>
          <pc:docMk/>
          <pc:sldMk cId="0" sldId="264"/>
        </pc:sldMkLst>
        <pc:spChg chg="add mod">
          <ac:chgData name="Johannes Sæleset" userId="3f7023dc-cf6c-4a8e-8755-cb9e9162eba6" providerId="ADAL" clId="{1AF4A135-90E9-491C-8757-D1018491D3C3}" dt="2022-07-22T18:52:01.954" v="5219" actId="1076"/>
          <ac:spMkLst>
            <pc:docMk/>
            <pc:sldMk cId="0" sldId="264"/>
            <ac:spMk id="5" creationId="{CE5BB631-16A4-81DA-75E3-0398BAAB9DFE}"/>
          </ac:spMkLst>
        </pc:spChg>
        <pc:spChg chg="add mod">
          <ac:chgData name="Johannes Sæleset" userId="3f7023dc-cf6c-4a8e-8755-cb9e9162eba6" providerId="ADAL" clId="{1AF4A135-90E9-491C-8757-D1018491D3C3}" dt="2022-07-22T18:51:15.679" v="5145" actId="20577"/>
          <ac:spMkLst>
            <pc:docMk/>
            <pc:sldMk cId="0" sldId="264"/>
            <ac:spMk id="6" creationId="{7D0E8708-BE82-0FD7-0B68-B1699B714087}"/>
          </ac:spMkLst>
        </pc:spChg>
        <pc:spChg chg="mod">
          <ac:chgData name="Johannes Sæleset" userId="3f7023dc-cf6c-4a8e-8755-cb9e9162eba6" providerId="ADAL" clId="{1AF4A135-90E9-491C-8757-D1018491D3C3}" dt="2022-07-22T18:52:21.041" v="5237" actId="1036"/>
          <ac:spMkLst>
            <pc:docMk/>
            <pc:sldMk cId="0" sldId="264"/>
            <ac:spMk id="10" creationId="{13EB8CE3-0EEE-4B41-B46E-454E06C6BE8E}"/>
          </ac:spMkLst>
        </pc:spChg>
        <pc:spChg chg="mod">
          <ac:chgData name="Johannes Sæleset" userId="3f7023dc-cf6c-4a8e-8755-cb9e9162eba6" providerId="ADAL" clId="{1AF4A135-90E9-491C-8757-D1018491D3C3}" dt="2022-07-22T18:52:21.041" v="5237" actId="1036"/>
          <ac:spMkLst>
            <pc:docMk/>
            <pc:sldMk cId="0" sldId="264"/>
            <ac:spMk id="11" creationId="{BF5B4550-F3E5-4BF9-97C6-E522EC616734}"/>
          </ac:spMkLst>
        </pc:spChg>
      </pc:sldChg>
      <pc:sldChg chg="del">
        <pc:chgData name="Johannes Sæleset" userId="3f7023dc-cf6c-4a8e-8755-cb9e9162eba6" providerId="ADAL" clId="{1AF4A135-90E9-491C-8757-D1018491D3C3}" dt="2022-07-22T21:45:37.809" v="10462" actId="47"/>
        <pc:sldMkLst>
          <pc:docMk/>
          <pc:sldMk cId="0" sldId="266"/>
        </pc:sldMkLst>
      </pc:sldChg>
      <pc:sldChg chg="add del">
        <pc:chgData name="Johannes Sæleset" userId="3f7023dc-cf6c-4a8e-8755-cb9e9162eba6" providerId="ADAL" clId="{1AF4A135-90E9-491C-8757-D1018491D3C3}" dt="2022-07-22T21:58:28.998" v="11252" actId="47"/>
        <pc:sldMkLst>
          <pc:docMk/>
          <pc:sldMk cId="0" sldId="267"/>
        </pc:sldMkLst>
      </pc:sldChg>
      <pc:sldChg chg="add del">
        <pc:chgData name="Johannes Sæleset" userId="3f7023dc-cf6c-4a8e-8755-cb9e9162eba6" providerId="ADAL" clId="{1AF4A135-90E9-491C-8757-D1018491D3C3}" dt="2022-07-22T21:58:30.891" v="11253" actId="47"/>
        <pc:sldMkLst>
          <pc:docMk/>
          <pc:sldMk cId="0" sldId="268"/>
        </pc:sldMkLst>
      </pc:sldChg>
      <pc:sldChg chg="addSp delSp modSp mod">
        <pc:chgData name="Johannes Sæleset" userId="3f7023dc-cf6c-4a8e-8755-cb9e9162eba6" providerId="ADAL" clId="{1AF4A135-90E9-491C-8757-D1018491D3C3}" dt="2022-07-22T21:42:41.376" v="10415" actId="1076"/>
        <pc:sldMkLst>
          <pc:docMk/>
          <pc:sldMk cId="0" sldId="269"/>
        </pc:sldMkLst>
        <pc:spChg chg="add del mod">
          <ac:chgData name="Johannes Sæleset" userId="3f7023dc-cf6c-4a8e-8755-cb9e9162eba6" providerId="ADAL" clId="{1AF4A135-90E9-491C-8757-D1018491D3C3}" dt="2022-07-22T19:39:22.547" v="6322" actId="478"/>
          <ac:spMkLst>
            <pc:docMk/>
            <pc:sldMk cId="0" sldId="269"/>
            <ac:spMk id="3" creationId="{105A702E-B422-2A90-797B-E10F14DBEBA3}"/>
          </ac:spMkLst>
        </pc:spChg>
        <pc:spChg chg="add del mod">
          <ac:chgData name="Johannes Sæleset" userId="3f7023dc-cf6c-4a8e-8755-cb9e9162eba6" providerId="ADAL" clId="{1AF4A135-90E9-491C-8757-D1018491D3C3}" dt="2022-07-22T19:39:22.547" v="6322" actId="478"/>
          <ac:spMkLst>
            <pc:docMk/>
            <pc:sldMk cId="0" sldId="269"/>
            <ac:spMk id="5" creationId="{27690A76-C3C7-9F8B-6C3C-FDE7DA731D89}"/>
          </ac:spMkLst>
        </pc:spChg>
        <pc:spChg chg="add mod">
          <ac:chgData name="Johannes Sæleset" userId="3f7023dc-cf6c-4a8e-8755-cb9e9162eba6" providerId="ADAL" clId="{1AF4A135-90E9-491C-8757-D1018491D3C3}" dt="2022-07-22T20:04:28.400" v="6750" actId="20577"/>
          <ac:spMkLst>
            <pc:docMk/>
            <pc:sldMk cId="0" sldId="269"/>
            <ac:spMk id="8" creationId="{6575AB79-9EA3-378C-4713-3BC40E0EA5F6}"/>
          </ac:spMkLst>
        </pc:spChg>
        <pc:spChg chg="add mod">
          <ac:chgData name="Johannes Sæleset" userId="3f7023dc-cf6c-4a8e-8755-cb9e9162eba6" providerId="ADAL" clId="{1AF4A135-90E9-491C-8757-D1018491D3C3}" dt="2022-07-22T21:42:41.376" v="10415" actId="1076"/>
          <ac:spMkLst>
            <pc:docMk/>
            <pc:sldMk cId="0" sldId="269"/>
            <ac:spMk id="9" creationId="{9C57A45F-3540-5F2D-9943-4C75D33A3D0E}"/>
          </ac:spMkLst>
        </pc:spChg>
        <pc:spChg chg="add mod">
          <ac:chgData name="Johannes Sæleset" userId="3f7023dc-cf6c-4a8e-8755-cb9e9162eba6" providerId="ADAL" clId="{1AF4A135-90E9-491C-8757-D1018491D3C3}" dt="2022-07-22T19:39:35.817" v="6345" actId="20577"/>
          <ac:spMkLst>
            <pc:docMk/>
            <pc:sldMk cId="0" sldId="269"/>
            <ac:spMk id="10" creationId="{27BFFF82-8184-3308-26BC-801FE3BE5875}"/>
          </ac:spMkLst>
        </pc:spChg>
        <pc:spChg chg="add del mod">
          <ac:chgData name="Johannes Sæleset" userId="3f7023dc-cf6c-4a8e-8755-cb9e9162eba6" providerId="ADAL" clId="{1AF4A135-90E9-491C-8757-D1018491D3C3}" dt="2022-07-22T20:04:16.473" v="6746" actId="20577"/>
          <ac:spMkLst>
            <pc:docMk/>
            <pc:sldMk cId="0" sldId="269"/>
            <ac:spMk id="11" creationId="{4D297096-7529-415E-8D19-58255FD3ACC0}"/>
          </ac:spMkLst>
        </pc:spChg>
        <pc:spChg chg="add mod">
          <ac:chgData name="Johannes Sæleset" userId="3f7023dc-cf6c-4a8e-8755-cb9e9162eba6" providerId="ADAL" clId="{1AF4A135-90E9-491C-8757-D1018491D3C3}" dt="2022-07-22T19:39:49.908" v="6361" actId="20577"/>
          <ac:spMkLst>
            <pc:docMk/>
            <pc:sldMk cId="0" sldId="269"/>
            <ac:spMk id="12" creationId="{857EC7EA-311C-8749-DB65-A43D4137B3B6}"/>
          </ac:spMkLst>
        </pc:spChg>
        <pc:spChg chg="del">
          <ac:chgData name="Johannes Sæleset" userId="3f7023dc-cf6c-4a8e-8755-cb9e9162eba6" providerId="ADAL" clId="{1AF4A135-90E9-491C-8757-D1018491D3C3}" dt="2022-07-22T19:39:19.665" v="6321" actId="478"/>
          <ac:spMkLst>
            <pc:docMk/>
            <pc:sldMk cId="0" sldId="269"/>
            <ac:spMk id="337" creationId="{00000000-0000-0000-0000-000000000000}"/>
          </ac:spMkLst>
        </pc:spChg>
        <pc:spChg chg="del">
          <ac:chgData name="Johannes Sæleset" userId="3f7023dc-cf6c-4a8e-8755-cb9e9162eba6" providerId="ADAL" clId="{1AF4A135-90E9-491C-8757-D1018491D3C3}" dt="2022-07-22T19:39:19.665" v="6321" actId="478"/>
          <ac:spMkLst>
            <pc:docMk/>
            <pc:sldMk cId="0" sldId="269"/>
            <ac:spMk id="338" creationId="{00000000-0000-0000-0000-000000000000}"/>
          </ac:spMkLst>
        </pc:spChg>
      </pc:sldChg>
      <pc:sldChg chg="addSp delSp modSp mod modNotes">
        <pc:chgData name="Johannes Sæleset" userId="3f7023dc-cf6c-4a8e-8755-cb9e9162eba6" providerId="ADAL" clId="{1AF4A135-90E9-491C-8757-D1018491D3C3}" dt="2022-07-22T20:36:45.316" v="7081"/>
        <pc:sldMkLst>
          <pc:docMk/>
          <pc:sldMk cId="0" sldId="270"/>
        </pc:sldMkLst>
        <pc:spChg chg="add del mod">
          <ac:chgData name="Johannes Sæleset" userId="3f7023dc-cf6c-4a8e-8755-cb9e9162eba6" providerId="ADAL" clId="{1AF4A135-90E9-491C-8757-D1018491D3C3}" dt="2022-07-22T20:08:17.372" v="6754" actId="478"/>
          <ac:spMkLst>
            <pc:docMk/>
            <pc:sldMk cId="0" sldId="270"/>
            <ac:spMk id="2" creationId="{928260C1-854F-D274-3818-675C2032156D}"/>
          </ac:spMkLst>
        </pc:spChg>
        <pc:spChg chg="add del mod">
          <ac:chgData name="Johannes Sæleset" userId="3f7023dc-cf6c-4a8e-8755-cb9e9162eba6" providerId="ADAL" clId="{1AF4A135-90E9-491C-8757-D1018491D3C3}" dt="2022-07-22T20:08:17.372" v="6754" actId="478"/>
          <ac:spMkLst>
            <pc:docMk/>
            <pc:sldMk cId="0" sldId="270"/>
            <ac:spMk id="3" creationId="{0D229588-E15E-D8AC-6C55-0646B981E92F}"/>
          </ac:spMkLst>
        </pc:spChg>
        <pc:spChg chg="add mod">
          <ac:chgData name="Johannes Sæleset" userId="3f7023dc-cf6c-4a8e-8755-cb9e9162eba6" providerId="ADAL" clId="{1AF4A135-90E9-491C-8757-D1018491D3C3}" dt="2022-07-22T20:25:35.870" v="7076" actId="1076"/>
          <ac:spMkLst>
            <pc:docMk/>
            <pc:sldMk cId="0" sldId="270"/>
            <ac:spMk id="7" creationId="{425E64E6-7C1D-A838-BC4E-9AE9630AC8EB}"/>
          </ac:spMkLst>
        </pc:spChg>
        <pc:spChg chg="add mod">
          <ac:chgData name="Johannes Sæleset" userId="3f7023dc-cf6c-4a8e-8755-cb9e9162eba6" providerId="ADAL" clId="{1AF4A135-90E9-491C-8757-D1018491D3C3}" dt="2022-07-22T20:09:33.764" v="6791" actId="20577"/>
          <ac:spMkLst>
            <pc:docMk/>
            <pc:sldMk cId="0" sldId="270"/>
            <ac:spMk id="8" creationId="{8CAA2C88-9849-F3FD-8678-566D138F75A3}"/>
          </ac:spMkLst>
        </pc:spChg>
        <pc:spChg chg="add mod">
          <ac:chgData name="Johannes Sæleset" userId="3f7023dc-cf6c-4a8e-8755-cb9e9162eba6" providerId="ADAL" clId="{1AF4A135-90E9-491C-8757-D1018491D3C3}" dt="2022-07-22T20:25:26.527" v="7072" actId="1076"/>
          <ac:spMkLst>
            <pc:docMk/>
            <pc:sldMk cId="0" sldId="270"/>
            <ac:spMk id="9" creationId="{599FD140-ADFF-7288-DDA4-219F9420028B}"/>
          </ac:spMkLst>
        </pc:spChg>
        <pc:spChg chg="add mod">
          <ac:chgData name="Johannes Sæleset" userId="3f7023dc-cf6c-4a8e-8755-cb9e9162eba6" providerId="ADAL" clId="{1AF4A135-90E9-491C-8757-D1018491D3C3}" dt="2022-07-22T20:08:22.038" v="6761" actId="20577"/>
          <ac:spMkLst>
            <pc:docMk/>
            <pc:sldMk cId="0" sldId="270"/>
            <ac:spMk id="11" creationId="{13375E52-A9D0-199A-0077-617A535830DA}"/>
          </ac:spMkLst>
        </pc:spChg>
        <pc:spChg chg="add del mod">
          <ac:chgData name="Johannes Sæleset" userId="3f7023dc-cf6c-4a8e-8755-cb9e9162eba6" providerId="ADAL" clId="{1AF4A135-90E9-491C-8757-D1018491D3C3}" dt="2022-07-22T20:16:41.882" v="6805" actId="478"/>
          <ac:spMkLst>
            <pc:docMk/>
            <pc:sldMk cId="0" sldId="270"/>
            <ac:spMk id="12" creationId="{A84D7BD0-3192-889D-482E-665845D2F9C4}"/>
          </ac:spMkLst>
        </pc:spChg>
        <pc:spChg chg="add mod">
          <ac:chgData name="Johannes Sæleset" userId="3f7023dc-cf6c-4a8e-8755-cb9e9162eba6" providerId="ADAL" clId="{1AF4A135-90E9-491C-8757-D1018491D3C3}" dt="2022-07-22T20:36:33.458" v="7080" actId="1076"/>
          <ac:spMkLst>
            <pc:docMk/>
            <pc:sldMk cId="0" sldId="270"/>
            <ac:spMk id="15" creationId="{CB2CF234-D670-37CE-EA39-439B62B7490B}"/>
          </ac:spMkLst>
        </pc:spChg>
        <pc:spChg chg="add mod">
          <ac:chgData name="Johannes Sæleset" userId="3f7023dc-cf6c-4a8e-8755-cb9e9162eba6" providerId="ADAL" clId="{1AF4A135-90E9-491C-8757-D1018491D3C3}" dt="2022-07-22T20:36:33.458" v="7080" actId="1076"/>
          <ac:spMkLst>
            <pc:docMk/>
            <pc:sldMk cId="0" sldId="270"/>
            <ac:spMk id="16" creationId="{22DECF55-A2C2-D0D3-AACB-3E75E32EDFF9}"/>
          </ac:spMkLst>
        </pc:spChg>
        <pc:spChg chg="add mod">
          <ac:chgData name="Johannes Sæleset" userId="3f7023dc-cf6c-4a8e-8755-cb9e9162eba6" providerId="ADAL" clId="{1AF4A135-90E9-491C-8757-D1018491D3C3}" dt="2022-07-22T20:36:45.316" v="7081"/>
          <ac:spMkLst>
            <pc:docMk/>
            <pc:sldMk cId="0" sldId="270"/>
            <ac:spMk id="17" creationId="{386298A8-114F-84C6-D3CF-F912560FD8DC}"/>
          </ac:spMkLst>
        </pc:spChg>
        <pc:spChg chg="del">
          <ac:chgData name="Johannes Sæleset" userId="3f7023dc-cf6c-4a8e-8755-cb9e9162eba6" providerId="ADAL" clId="{1AF4A135-90E9-491C-8757-D1018491D3C3}" dt="2022-07-22T20:08:15.069" v="6753" actId="478"/>
          <ac:spMkLst>
            <pc:docMk/>
            <pc:sldMk cId="0" sldId="270"/>
            <ac:spMk id="343" creationId="{00000000-0000-0000-0000-000000000000}"/>
          </ac:spMkLst>
        </pc:spChg>
        <pc:spChg chg="del">
          <ac:chgData name="Johannes Sæleset" userId="3f7023dc-cf6c-4a8e-8755-cb9e9162eba6" providerId="ADAL" clId="{1AF4A135-90E9-491C-8757-D1018491D3C3}" dt="2022-07-22T20:08:15.069" v="6753" actId="478"/>
          <ac:spMkLst>
            <pc:docMk/>
            <pc:sldMk cId="0" sldId="270"/>
            <ac:spMk id="344" creationId="{00000000-0000-0000-0000-000000000000}"/>
          </ac:spMkLst>
        </pc:spChg>
        <pc:picChg chg="add del mod">
          <ac:chgData name="Johannes Sæleset" userId="3f7023dc-cf6c-4a8e-8755-cb9e9162eba6" providerId="ADAL" clId="{1AF4A135-90E9-491C-8757-D1018491D3C3}" dt="2022-07-22T20:16:37.618" v="6803" actId="478"/>
          <ac:picMkLst>
            <pc:docMk/>
            <pc:sldMk cId="0" sldId="270"/>
            <ac:picMk id="10" creationId="{D816721D-6E67-502A-023E-EB602CD21B9A}"/>
          </ac:picMkLst>
        </pc:picChg>
        <pc:picChg chg="add del mod">
          <ac:chgData name="Johannes Sæleset" userId="3f7023dc-cf6c-4a8e-8755-cb9e9162eba6" providerId="ADAL" clId="{1AF4A135-90E9-491C-8757-D1018491D3C3}" dt="2022-07-22T20:08:15.069" v="6753" actId="478"/>
          <ac:picMkLst>
            <pc:docMk/>
            <pc:sldMk cId="0" sldId="270"/>
            <ac:picMk id="2050" creationId="{5A4B0B2F-3954-C03B-100E-4293EF52BB6A}"/>
          </ac:picMkLst>
        </pc:picChg>
        <pc:picChg chg="add del mod">
          <ac:chgData name="Johannes Sæleset" userId="3f7023dc-cf6c-4a8e-8755-cb9e9162eba6" providerId="ADAL" clId="{1AF4A135-90E9-491C-8757-D1018491D3C3}" dt="2022-07-22T20:17:34.226" v="6809" actId="478"/>
          <ac:picMkLst>
            <pc:docMk/>
            <pc:sldMk cId="0" sldId="270"/>
            <ac:picMk id="2052" creationId="{22F544B3-6F1A-DF88-32E3-B60E65033D42}"/>
          </ac:picMkLst>
        </pc:picChg>
        <pc:picChg chg="add mod">
          <ac:chgData name="Johannes Sæleset" userId="3f7023dc-cf6c-4a8e-8755-cb9e9162eba6" providerId="ADAL" clId="{1AF4A135-90E9-491C-8757-D1018491D3C3}" dt="2022-07-22T20:25:33.083" v="7075" actId="14100"/>
          <ac:picMkLst>
            <pc:docMk/>
            <pc:sldMk cId="0" sldId="270"/>
            <ac:picMk id="2054" creationId="{72841CE0-5C9B-2683-CA3E-7625ACB3C22B}"/>
          </ac:picMkLst>
        </pc:picChg>
      </pc:sldChg>
      <pc:sldChg chg="addSp delSp modSp mod modNotes modNotesTx">
        <pc:chgData name="Johannes Sæleset" userId="3f7023dc-cf6c-4a8e-8755-cb9e9162eba6" providerId="ADAL" clId="{1AF4A135-90E9-491C-8757-D1018491D3C3}" dt="2022-07-22T22:31:55.388" v="11757" actId="113"/>
        <pc:sldMkLst>
          <pc:docMk/>
          <pc:sldMk cId="0" sldId="271"/>
        </pc:sldMkLst>
        <pc:spChg chg="add del mod">
          <ac:chgData name="Johannes Sæleset" userId="3f7023dc-cf6c-4a8e-8755-cb9e9162eba6" providerId="ADAL" clId="{1AF4A135-90E9-491C-8757-D1018491D3C3}" dt="2022-07-22T20:58:24.834" v="7680" actId="478"/>
          <ac:spMkLst>
            <pc:docMk/>
            <pc:sldMk cId="0" sldId="271"/>
            <ac:spMk id="3" creationId="{400EF2FF-8DDB-50EB-C3F5-9193A8C23FA3}"/>
          </ac:spMkLst>
        </pc:spChg>
        <pc:spChg chg="add del mod">
          <ac:chgData name="Johannes Sæleset" userId="3f7023dc-cf6c-4a8e-8755-cb9e9162eba6" providerId="ADAL" clId="{1AF4A135-90E9-491C-8757-D1018491D3C3}" dt="2022-07-22T20:26:00.445" v="7078"/>
          <ac:spMkLst>
            <pc:docMk/>
            <pc:sldMk cId="0" sldId="271"/>
            <ac:spMk id="4" creationId="{02B56422-517C-FD53-7CDF-08D9C3E57739}"/>
          </ac:spMkLst>
        </pc:spChg>
        <pc:spChg chg="add del mod">
          <ac:chgData name="Johannes Sæleset" userId="3f7023dc-cf6c-4a8e-8755-cb9e9162eba6" providerId="ADAL" clId="{1AF4A135-90E9-491C-8757-D1018491D3C3}" dt="2022-07-22T20:26:00.445" v="7078"/>
          <ac:spMkLst>
            <pc:docMk/>
            <pc:sldMk cId="0" sldId="271"/>
            <ac:spMk id="5" creationId="{598D272B-770B-B95C-724A-3FDBFA0481DE}"/>
          </ac:spMkLst>
        </pc:spChg>
        <pc:spChg chg="add del mod">
          <ac:chgData name="Johannes Sæleset" userId="3f7023dc-cf6c-4a8e-8755-cb9e9162eba6" providerId="ADAL" clId="{1AF4A135-90E9-491C-8757-D1018491D3C3}" dt="2022-07-22T20:58:24.834" v="7680" actId="478"/>
          <ac:spMkLst>
            <pc:docMk/>
            <pc:sldMk cId="0" sldId="271"/>
            <ac:spMk id="7" creationId="{BE0D9523-9B27-7FB9-4D75-D86B1FF14ADF}"/>
          </ac:spMkLst>
        </pc:spChg>
        <pc:spChg chg="add mod">
          <ac:chgData name="Johannes Sæleset" userId="3f7023dc-cf6c-4a8e-8755-cb9e9162eba6" providerId="ADAL" clId="{1AF4A135-90E9-491C-8757-D1018491D3C3}" dt="2022-07-22T21:12:36.426" v="8798" actId="20577"/>
          <ac:spMkLst>
            <pc:docMk/>
            <pc:sldMk cId="0" sldId="271"/>
            <ac:spMk id="10" creationId="{5162A45B-3B9D-A63F-82C0-5B03DCCCC207}"/>
          </ac:spMkLst>
        </pc:spChg>
        <pc:spChg chg="add mod">
          <ac:chgData name="Johannes Sæleset" userId="3f7023dc-cf6c-4a8e-8755-cb9e9162eba6" providerId="ADAL" clId="{1AF4A135-90E9-491C-8757-D1018491D3C3}" dt="2022-07-22T22:31:55.388" v="11757" actId="113"/>
          <ac:spMkLst>
            <pc:docMk/>
            <pc:sldMk cId="0" sldId="271"/>
            <ac:spMk id="11" creationId="{13608AF1-B1C9-CD69-133A-2C5BEBE7A1B0}"/>
          </ac:spMkLst>
        </pc:spChg>
        <pc:spChg chg="add mod">
          <ac:chgData name="Johannes Sæleset" userId="3f7023dc-cf6c-4a8e-8755-cb9e9162eba6" providerId="ADAL" clId="{1AF4A135-90E9-491C-8757-D1018491D3C3}" dt="2022-07-22T21:10:03.973" v="8577" actId="1037"/>
          <ac:spMkLst>
            <pc:docMk/>
            <pc:sldMk cId="0" sldId="271"/>
            <ac:spMk id="12" creationId="{5D6DE736-B502-9ABF-8E02-7925DE6E003C}"/>
          </ac:spMkLst>
        </pc:spChg>
        <pc:spChg chg="add mod">
          <ac:chgData name="Johannes Sæleset" userId="3f7023dc-cf6c-4a8e-8755-cb9e9162eba6" providerId="ADAL" clId="{1AF4A135-90E9-491C-8757-D1018491D3C3}" dt="2022-07-22T20:58:27.924" v="7683" actId="1076"/>
          <ac:spMkLst>
            <pc:docMk/>
            <pc:sldMk cId="0" sldId="271"/>
            <ac:spMk id="13" creationId="{D6AF6851-F2B7-EE8C-4884-5A6E6F570718}"/>
          </ac:spMkLst>
        </pc:spChg>
        <pc:spChg chg="del">
          <ac:chgData name="Johannes Sæleset" userId="3f7023dc-cf6c-4a8e-8755-cb9e9162eba6" providerId="ADAL" clId="{1AF4A135-90E9-491C-8757-D1018491D3C3}" dt="2022-07-22T20:58:21.328" v="7679" actId="478"/>
          <ac:spMkLst>
            <pc:docMk/>
            <pc:sldMk cId="0" sldId="271"/>
            <ac:spMk id="349" creationId="{00000000-0000-0000-0000-000000000000}"/>
          </ac:spMkLst>
        </pc:spChg>
        <pc:spChg chg="del">
          <ac:chgData name="Johannes Sæleset" userId="3f7023dc-cf6c-4a8e-8755-cb9e9162eba6" providerId="ADAL" clId="{1AF4A135-90E9-491C-8757-D1018491D3C3}" dt="2022-07-22T20:58:21.328" v="7679" actId="478"/>
          <ac:spMkLst>
            <pc:docMk/>
            <pc:sldMk cId="0" sldId="271"/>
            <ac:spMk id="350" creationId="{00000000-0000-0000-0000-000000000000}"/>
          </ac:spMkLst>
        </pc:spChg>
        <pc:picChg chg="add del mod">
          <ac:chgData name="Johannes Sæleset" userId="3f7023dc-cf6c-4a8e-8755-cb9e9162eba6" providerId="ADAL" clId="{1AF4A135-90E9-491C-8757-D1018491D3C3}" dt="2022-07-22T22:31:46.795" v="11755" actId="1076"/>
          <ac:picMkLst>
            <pc:docMk/>
            <pc:sldMk cId="0" sldId="271"/>
            <ac:picMk id="14" creationId="{7897A846-0084-2FC9-6AFF-DEBF8DBF1C87}"/>
          </ac:picMkLst>
        </pc:picChg>
      </pc:sldChg>
      <pc:sldChg chg="addSp delSp modSp mod modNotesTx">
        <pc:chgData name="Johannes Sæleset" userId="3f7023dc-cf6c-4a8e-8755-cb9e9162eba6" providerId="ADAL" clId="{1AF4A135-90E9-491C-8757-D1018491D3C3}" dt="2022-07-22T22:31:39.935" v="11753" actId="115"/>
        <pc:sldMkLst>
          <pc:docMk/>
          <pc:sldMk cId="0" sldId="272"/>
        </pc:sldMkLst>
        <pc:spChg chg="add del mod">
          <ac:chgData name="Johannes Sæleset" userId="3f7023dc-cf6c-4a8e-8755-cb9e9162eba6" providerId="ADAL" clId="{1AF4A135-90E9-491C-8757-D1018491D3C3}" dt="2022-07-22T21:13:34.333" v="8800" actId="478"/>
          <ac:spMkLst>
            <pc:docMk/>
            <pc:sldMk cId="0" sldId="272"/>
            <ac:spMk id="3" creationId="{0B2AC37C-DB1B-D411-7268-FB1DC842D2A6}"/>
          </ac:spMkLst>
        </pc:spChg>
        <pc:spChg chg="add del mod">
          <ac:chgData name="Johannes Sæleset" userId="3f7023dc-cf6c-4a8e-8755-cb9e9162eba6" providerId="ADAL" clId="{1AF4A135-90E9-491C-8757-D1018491D3C3}" dt="2022-07-22T21:13:34.333" v="8800" actId="478"/>
          <ac:spMkLst>
            <pc:docMk/>
            <pc:sldMk cId="0" sldId="272"/>
            <ac:spMk id="5" creationId="{2DE25748-0B2F-BA69-D109-6F7854A936D2}"/>
          </ac:spMkLst>
        </pc:spChg>
        <pc:spChg chg="add mod">
          <ac:chgData name="Johannes Sæleset" userId="3f7023dc-cf6c-4a8e-8755-cb9e9162eba6" providerId="ADAL" clId="{1AF4A135-90E9-491C-8757-D1018491D3C3}" dt="2022-07-22T21:31:11.066" v="9363" actId="20577"/>
          <ac:spMkLst>
            <pc:docMk/>
            <pc:sldMk cId="0" sldId="272"/>
            <ac:spMk id="8" creationId="{5629BE65-5B04-257F-1B86-DC38109103D3}"/>
          </ac:spMkLst>
        </pc:spChg>
        <pc:spChg chg="add mod">
          <ac:chgData name="Johannes Sæleset" userId="3f7023dc-cf6c-4a8e-8755-cb9e9162eba6" providerId="ADAL" clId="{1AF4A135-90E9-491C-8757-D1018491D3C3}" dt="2022-07-22T22:31:39.935" v="11753" actId="115"/>
          <ac:spMkLst>
            <pc:docMk/>
            <pc:sldMk cId="0" sldId="272"/>
            <ac:spMk id="9" creationId="{03B070FB-8C24-3D89-887A-F0077E8BC152}"/>
          </ac:spMkLst>
        </pc:spChg>
        <pc:spChg chg="add mod">
          <ac:chgData name="Johannes Sæleset" userId="3f7023dc-cf6c-4a8e-8755-cb9e9162eba6" providerId="ADAL" clId="{1AF4A135-90E9-491C-8757-D1018491D3C3}" dt="2022-07-22T21:30:23.701" v="9244" actId="20577"/>
          <ac:spMkLst>
            <pc:docMk/>
            <pc:sldMk cId="0" sldId="272"/>
            <ac:spMk id="10" creationId="{BECFF40A-7593-E3FE-B03A-70EAC3427AEC}"/>
          </ac:spMkLst>
        </pc:spChg>
        <pc:spChg chg="add mod">
          <ac:chgData name="Johannes Sæleset" userId="3f7023dc-cf6c-4a8e-8755-cb9e9162eba6" providerId="ADAL" clId="{1AF4A135-90E9-491C-8757-D1018491D3C3}" dt="2022-07-22T21:13:34.781" v="8801"/>
          <ac:spMkLst>
            <pc:docMk/>
            <pc:sldMk cId="0" sldId="272"/>
            <ac:spMk id="11" creationId="{032958BE-2882-62E5-E4A4-368AD1D46CCE}"/>
          </ac:spMkLst>
        </pc:spChg>
        <pc:spChg chg="del">
          <ac:chgData name="Johannes Sæleset" userId="3f7023dc-cf6c-4a8e-8755-cb9e9162eba6" providerId="ADAL" clId="{1AF4A135-90E9-491C-8757-D1018491D3C3}" dt="2022-07-22T21:13:33.278" v="8799" actId="478"/>
          <ac:spMkLst>
            <pc:docMk/>
            <pc:sldMk cId="0" sldId="272"/>
            <ac:spMk id="355" creationId="{00000000-0000-0000-0000-000000000000}"/>
          </ac:spMkLst>
        </pc:spChg>
        <pc:spChg chg="del">
          <ac:chgData name="Johannes Sæleset" userId="3f7023dc-cf6c-4a8e-8755-cb9e9162eba6" providerId="ADAL" clId="{1AF4A135-90E9-491C-8757-D1018491D3C3}" dt="2022-07-22T21:13:33.278" v="8799" actId="478"/>
          <ac:spMkLst>
            <pc:docMk/>
            <pc:sldMk cId="0" sldId="272"/>
            <ac:spMk id="356" creationId="{00000000-0000-0000-0000-000000000000}"/>
          </ac:spMkLst>
        </pc:spChg>
        <pc:picChg chg="add mod">
          <ac:chgData name="Johannes Sæleset" userId="3f7023dc-cf6c-4a8e-8755-cb9e9162eba6" providerId="ADAL" clId="{1AF4A135-90E9-491C-8757-D1018491D3C3}" dt="2022-07-22T21:29:39.971" v="9204" actId="14826"/>
          <ac:picMkLst>
            <pc:docMk/>
            <pc:sldMk cId="0" sldId="272"/>
            <ac:picMk id="12" creationId="{7164F8F8-75A3-61B8-9F06-D63E721E50CD}"/>
          </ac:picMkLst>
        </pc:picChg>
      </pc:sldChg>
      <pc:sldChg chg="addSp delSp modSp mod modNotesTx">
        <pc:chgData name="Johannes Sæleset" userId="3f7023dc-cf6c-4a8e-8755-cb9e9162eba6" providerId="ADAL" clId="{1AF4A135-90E9-491C-8757-D1018491D3C3}" dt="2022-07-22T22:32:09.761" v="11758" actId="115"/>
        <pc:sldMkLst>
          <pc:docMk/>
          <pc:sldMk cId="0" sldId="273"/>
        </pc:sldMkLst>
        <pc:spChg chg="add del mod">
          <ac:chgData name="Johannes Sæleset" userId="3f7023dc-cf6c-4a8e-8755-cb9e9162eba6" providerId="ADAL" clId="{1AF4A135-90E9-491C-8757-D1018491D3C3}" dt="2022-07-22T21:31:47.306" v="9372" actId="478"/>
          <ac:spMkLst>
            <pc:docMk/>
            <pc:sldMk cId="0" sldId="273"/>
            <ac:spMk id="3" creationId="{0AD96920-8591-E1E1-E087-F3FC5ACF9FCB}"/>
          </ac:spMkLst>
        </pc:spChg>
        <pc:spChg chg="add del mod">
          <ac:chgData name="Johannes Sæleset" userId="3f7023dc-cf6c-4a8e-8755-cb9e9162eba6" providerId="ADAL" clId="{1AF4A135-90E9-491C-8757-D1018491D3C3}" dt="2022-07-22T21:31:47.306" v="9372" actId="478"/>
          <ac:spMkLst>
            <pc:docMk/>
            <pc:sldMk cId="0" sldId="273"/>
            <ac:spMk id="5" creationId="{89D27408-8CA2-5712-AADF-2FFDEBB7F7F3}"/>
          </ac:spMkLst>
        </pc:spChg>
        <pc:spChg chg="add mod">
          <ac:chgData name="Johannes Sæleset" userId="3f7023dc-cf6c-4a8e-8755-cb9e9162eba6" providerId="ADAL" clId="{1AF4A135-90E9-491C-8757-D1018491D3C3}" dt="2022-07-22T21:40:52.165" v="10358" actId="20577"/>
          <ac:spMkLst>
            <pc:docMk/>
            <pc:sldMk cId="0" sldId="273"/>
            <ac:spMk id="8" creationId="{FF640F87-AC95-70CC-8731-9122C6ACA3CF}"/>
          </ac:spMkLst>
        </pc:spChg>
        <pc:spChg chg="add mod">
          <ac:chgData name="Johannes Sæleset" userId="3f7023dc-cf6c-4a8e-8755-cb9e9162eba6" providerId="ADAL" clId="{1AF4A135-90E9-491C-8757-D1018491D3C3}" dt="2022-07-22T22:32:09.761" v="11758" actId="115"/>
          <ac:spMkLst>
            <pc:docMk/>
            <pc:sldMk cId="0" sldId="273"/>
            <ac:spMk id="9" creationId="{9D16E43D-D649-4863-C85C-61323AB7547D}"/>
          </ac:spMkLst>
        </pc:spChg>
        <pc:spChg chg="add mod">
          <ac:chgData name="Johannes Sæleset" userId="3f7023dc-cf6c-4a8e-8755-cb9e9162eba6" providerId="ADAL" clId="{1AF4A135-90E9-491C-8757-D1018491D3C3}" dt="2022-07-22T21:40:30.506" v="10356" actId="1038"/>
          <ac:spMkLst>
            <pc:docMk/>
            <pc:sldMk cId="0" sldId="273"/>
            <ac:spMk id="10" creationId="{597AD009-8711-E4C5-D557-F759CB61F098}"/>
          </ac:spMkLst>
        </pc:spChg>
        <pc:spChg chg="add mod">
          <ac:chgData name="Johannes Sæleset" userId="3f7023dc-cf6c-4a8e-8755-cb9e9162eba6" providerId="ADAL" clId="{1AF4A135-90E9-491C-8757-D1018491D3C3}" dt="2022-07-22T21:31:49.273" v="9373"/>
          <ac:spMkLst>
            <pc:docMk/>
            <pc:sldMk cId="0" sldId="273"/>
            <ac:spMk id="11" creationId="{11F5A921-5237-D675-21C7-7E0C6FCEF996}"/>
          </ac:spMkLst>
        </pc:spChg>
        <pc:spChg chg="del">
          <ac:chgData name="Johannes Sæleset" userId="3f7023dc-cf6c-4a8e-8755-cb9e9162eba6" providerId="ADAL" clId="{1AF4A135-90E9-491C-8757-D1018491D3C3}" dt="2022-07-22T21:31:46.477" v="9371" actId="478"/>
          <ac:spMkLst>
            <pc:docMk/>
            <pc:sldMk cId="0" sldId="273"/>
            <ac:spMk id="361" creationId="{00000000-0000-0000-0000-000000000000}"/>
          </ac:spMkLst>
        </pc:spChg>
        <pc:spChg chg="del">
          <ac:chgData name="Johannes Sæleset" userId="3f7023dc-cf6c-4a8e-8755-cb9e9162eba6" providerId="ADAL" clId="{1AF4A135-90E9-491C-8757-D1018491D3C3}" dt="2022-07-22T21:31:46.477" v="9371" actId="478"/>
          <ac:spMkLst>
            <pc:docMk/>
            <pc:sldMk cId="0" sldId="273"/>
            <ac:spMk id="362" creationId="{00000000-0000-0000-0000-000000000000}"/>
          </ac:spMkLst>
        </pc:spChg>
        <pc:picChg chg="add mod">
          <ac:chgData name="Johannes Sæleset" userId="3f7023dc-cf6c-4a8e-8755-cb9e9162eba6" providerId="ADAL" clId="{1AF4A135-90E9-491C-8757-D1018491D3C3}" dt="2022-07-22T21:40:30.506" v="10356" actId="1038"/>
          <ac:picMkLst>
            <pc:docMk/>
            <pc:sldMk cId="0" sldId="273"/>
            <ac:picMk id="7" creationId="{8682D315-8874-1021-4838-9D15ED852F85}"/>
          </ac:picMkLst>
        </pc:picChg>
        <pc:picChg chg="add del mod">
          <ac:chgData name="Johannes Sæleset" userId="3f7023dc-cf6c-4a8e-8755-cb9e9162eba6" providerId="ADAL" clId="{1AF4A135-90E9-491C-8757-D1018491D3C3}" dt="2022-07-22T21:38:59.557" v="10315" actId="478"/>
          <ac:picMkLst>
            <pc:docMk/>
            <pc:sldMk cId="0" sldId="273"/>
            <ac:picMk id="12" creationId="{BA04A59A-DFE7-27F1-48BC-6CE5B6AE9020}"/>
          </ac:picMkLst>
        </pc:picChg>
      </pc:sldChg>
      <pc:sldChg chg="del">
        <pc:chgData name="Johannes Sæleset" userId="3f7023dc-cf6c-4a8e-8755-cb9e9162eba6" providerId="ADAL" clId="{1AF4A135-90E9-491C-8757-D1018491D3C3}" dt="2022-07-22T18:52:38.120" v="5238" actId="47"/>
        <pc:sldMkLst>
          <pc:docMk/>
          <pc:sldMk cId="0" sldId="274"/>
        </pc:sldMkLst>
      </pc:sldChg>
      <pc:sldChg chg="addSp delSp modSp mod">
        <pc:chgData name="Johannes Sæleset" userId="3f7023dc-cf6c-4a8e-8755-cb9e9162eba6" providerId="ADAL" clId="{1AF4A135-90E9-491C-8757-D1018491D3C3}" dt="2022-07-22T18:48:14.828" v="5063" actId="6549"/>
        <pc:sldMkLst>
          <pc:docMk/>
          <pc:sldMk cId="0" sldId="275"/>
        </pc:sldMkLst>
        <pc:spChg chg="add del mod">
          <ac:chgData name="Johannes Sæleset" userId="3f7023dc-cf6c-4a8e-8755-cb9e9162eba6" providerId="ADAL" clId="{1AF4A135-90E9-491C-8757-D1018491D3C3}" dt="2022-07-14T11:43:02.604" v="1166" actId="478"/>
          <ac:spMkLst>
            <pc:docMk/>
            <pc:sldMk cId="0" sldId="275"/>
            <ac:spMk id="3" creationId="{34D4D9A8-18BC-048B-5E3B-B3149044C521}"/>
          </ac:spMkLst>
        </pc:spChg>
        <pc:spChg chg="add del mod">
          <ac:chgData name="Johannes Sæleset" userId="3f7023dc-cf6c-4a8e-8755-cb9e9162eba6" providerId="ADAL" clId="{1AF4A135-90E9-491C-8757-D1018491D3C3}" dt="2022-07-14T11:43:02.604" v="1166" actId="478"/>
          <ac:spMkLst>
            <pc:docMk/>
            <pc:sldMk cId="0" sldId="275"/>
            <ac:spMk id="5" creationId="{46BFFF1C-294E-0699-F486-F7B5A169475F}"/>
          </ac:spMkLst>
        </pc:spChg>
        <pc:spChg chg="add del mod">
          <ac:chgData name="Johannes Sæleset" userId="3f7023dc-cf6c-4a8e-8755-cb9e9162eba6" providerId="ADAL" clId="{1AF4A135-90E9-491C-8757-D1018491D3C3}" dt="2022-07-14T11:42:58.845" v="1165"/>
          <ac:spMkLst>
            <pc:docMk/>
            <pc:sldMk cId="0" sldId="275"/>
            <ac:spMk id="8" creationId="{92C05B42-3CD6-8493-0000-62A0B87443F2}"/>
          </ac:spMkLst>
        </pc:spChg>
        <pc:spChg chg="add del mod">
          <ac:chgData name="Johannes Sæleset" userId="3f7023dc-cf6c-4a8e-8755-cb9e9162eba6" providerId="ADAL" clId="{1AF4A135-90E9-491C-8757-D1018491D3C3}" dt="2022-07-14T11:42:58.845" v="1165"/>
          <ac:spMkLst>
            <pc:docMk/>
            <pc:sldMk cId="0" sldId="275"/>
            <ac:spMk id="9" creationId="{7D9A15B7-01EE-C949-521E-A0EF43C9FB34}"/>
          </ac:spMkLst>
        </pc:spChg>
        <pc:spChg chg="add del mod">
          <ac:chgData name="Johannes Sæleset" userId="3f7023dc-cf6c-4a8e-8755-cb9e9162eba6" providerId="ADAL" clId="{1AF4A135-90E9-491C-8757-D1018491D3C3}" dt="2022-07-14T11:42:58.845" v="1165"/>
          <ac:spMkLst>
            <pc:docMk/>
            <pc:sldMk cId="0" sldId="275"/>
            <ac:spMk id="10" creationId="{59FE040C-3C51-BD8F-5C6B-02520759BB56}"/>
          </ac:spMkLst>
        </pc:spChg>
        <pc:spChg chg="add del mod">
          <ac:chgData name="Johannes Sæleset" userId="3f7023dc-cf6c-4a8e-8755-cb9e9162eba6" providerId="ADAL" clId="{1AF4A135-90E9-491C-8757-D1018491D3C3}" dt="2022-07-14T11:42:58.845" v="1165"/>
          <ac:spMkLst>
            <pc:docMk/>
            <pc:sldMk cId="0" sldId="275"/>
            <ac:spMk id="11" creationId="{9CED8F6E-C430-9654-F789-8EE77D837B76}"/>
          </ac:spMkLst>
        </pc:spChg>
        <pc:spChg chg="add del mod">
          <ac:chgData name="Johannes Sæleset" userId="3f7023dc-cf6c-4a8e-8755-cb9e9162eba6" providerId="ADAL" clId="{1AF4A135-90E9-491C-8757-D1018491D3C3}" dt="2022-07-14T11:42:58.845" v="1165"/>
          <ac:spMkLst>
            <pc:docMk/>
            <pc:sldMk cId="0" sldId="275"/>
            <ac:spMk id="12" creationId="{AED18A42-D6A9-423E-335A-D1E6D53AB6F0}"/>
          </ac:spMkLst>
        </pc:spChg>
        <pc:spChg chg="add mod">
          <ac:chgData name="Johannes Sæleset" userId="3f7023dc-cf6c-4a8e-8755-cb9e9162eba6" providerId="ADAL" clId="{1AF4A135-90E9-491C-8757-D1018491D3C3}" dt="2022-07-22T18:48:14.828" v="5063" actId="6549"/>
          <ac:spMkLst>
            <pc:docMk/>
            <pc:sldMk cId="0" sldId="275"/>
            <ac:spMk id="13" creationId="{F5B4AD1C-CCD4-8FD4-0609-11FE5D78DF2A}"/>
          </ac:spMkLst>
        </pc:spChg>
        <pc:spChg chg="add mod">
          <ac:chgData name="Johannes Sæleset" userId="3f7023dc-cf6c-4a8e-8755-cb9e9162eba6" providerId="ADAL" clId="{1AF4A135-90E9-491C-8757-D1018491D3C3}" dt="2022-07-14T11:43:17.300" v="1219" actId="20577"/>
          <ac:spMkLst>
            <pc:docMk/>
            <pc:sldMk cId="0" sldId="275"/>
            <ac:spMk id="14" creationId="{33A3A8B2-9B76-5895-9DEE-6DC01CB1BB03}"/>
          </ac:spMkLst>
        </pc:spChg>
        <pc:spChg chg="add mod">
          <ac:chgData name="Johannes Sæleset" userId="3f7023dc-cf6c-4a8e-8755-cb9e9162eba6" providerId="ADAL" clId="{1AF4A135-90E9-491C-8757-D1018491D3C3}" dt="2022-07-14T12:19:38.935" v="2174" actId="20577"/>
          <ac:spMkLst>
            <pc:docMk/>
            <pc:sldMk cId="0" sldId="275"/>
            <ac:spMk id="15" creationId="{1A7DCED3-45E9-21AF-D7C0-1229E9C17AE2}"/>
          </ac:spMkLst>
        </pc:spChg>
        <pc:spChg chg="add mod">
          <ac:chgData name="Johannes Sæleset" userId="3f7023dc-cf6c-4a8e-8755-cb9e9162eba6" providerId="ADAL" clId="{1AF4A135-90E9-491C-8757-D1018491D3C3}" dt="2022-07-14T11:47:45.977" v="1811" actId="6549"/>
          <ac:spMkLst>
            <pc:docMk/>
            <pc:sldMk cId="0" sldId="275"/>
            <ac:spMk id="16" creationId="{8B223512-4BC3-7568-B379-FA7316AE2D62}"/>
          </ac:spMkLst>
        </pc:spChg>
        <pc:spChg chg="add mod">
          <ac:chgData name="Johannes Sæleset" userId="3f7023dc-cf6c-4a8e-8755-cb9e9162eba6" providerId="ADAL" clId="{1AF4A135-90E9-491C-8757-D1018491D3C3}" dt="2022-07-14T11:43:12.389" v="1193" actId="6549"/>
          <ac:spMkLst>
            <pc:docMk/>
            <pc:sldMk cId="0" sldId="275"/>
            <ac:spMk id="17" creationId="{4D710B7C-9F4F-966C-7088-0EA2B401D5E2}"/>
          </ac:spMkLst>
        </pc:spChg>
        <pc:spChg chg="del">
          <ac:chgData name="Johannes Sæleset" userId="3f7023dc-cf6c-4a8e-8755-cb9e9162eba6" providerId="ADAL" clId="{1AF4A135-90E9-491C-8757-D1018491D3C3}" dt="2022-07-14T11:42:32.710" v="1117" actId="478"/>
          <ac:spMkLst>
            <pc:docMk/>
            <pc:sldMk cId="0" sldId="275"/>
            <ac:spMk id="373" creationId="{00000000-0000-0000-0000-000000000000}"/>
          </ac:spMkLst>
        </pc:spChg>
        <pc:spChg chg="del">
          <ac:chgData name="Johannes Sæleset" userId="3f7023dc-cf6c-4a8e-8755-cb9e9162eba6" providerId="ADAL" clId="{1AF4A135-90E9-491C-8757-D1018491D3C3}" dt="2022-07-14T11:42:32.710" v="1117" actId="478"/>
          <ac:spMkLst>
            <pc:docMk/>
            <pc:sldMk cId="0" sldId="275"/>
            <ac:spMk id="374" creationId="{00000000-0000-0000-0000-000000000000}"/>
          </ac:spMkLst>
        </pc:spChg>
      </pc:sldChg>
      <pc:sldChg chg="del">
        <pc:chgData name="Johannes Sæleset" userId="3f7023dc-cf6c-4a8e-8755-cb9e9162eba6" providerId="ADAL" clId="{1AF4A135-90E9-491C-8757-D1018491D3C3}" dt="2022-07-22T22:01:53.045" v="11258" actId="47"/>
        <pc:sldMkLst>
          <pc:docMk/>
          <pc:sldMk cId="0" sldId="276"/>
        </pc:sldMkLst>
      </pc:sldChg>
      <pc:sldChg chg="del">
        <pc:chgData name="Johannes Sæleset" userId="3f7023dc-cf6c-4a8e-8755-cb9e9162eba6" providerId="ADAL" clId="{1AF4A135-90E9-491C-8757-D1018491D3C3}" dt="2022-07-22T22:01:54.013" v="11259" actId="47"/>
        <pc:sldMkLst>
          <pc:docMk/>
          <pc:sldMk cId="0" sldId="277"/>
        </pc:sldMkLst>
      </pc:sldChg>
      <pc:sldChg chg="add del">
        <pc:chgData name="Johannes Sæleset" userId="3f7023dc-cf6c-4a8e-8755-cb9e9162eba6" providerId="ADAL" clId="{1AF4A135-90E9-491C-8757-D1018491D3C3}" dt="2022-07-22T22:01:54.757" v="11260" actId="47"/>
        <pc:sldMkLst>
          <pc:docMk/>
          <pc:sldMk cId="0" sldId="278"/>
        </pc:sldMkLst>
      </pc:sldChg>
      <pc:sldChg chg="addSp delSp modSp mod">
        <pc:chgData name="Johannes Sæleset" userId="3f7023dc-cf6c-4a8e-8755-cb9e9162eba6" providerId="ADAL" clId="{1AF4A135-90E9-491C-8757-D1018491D3C3}" dt="2022-07-22T22:05:06.153" v="11461" actId="1076"/>
        <pc:sldMkLst>
          <pc:docMk/>
          <pc:sldMk cId="0" sldId="279"/>
        </pc:sldMkLst>
        <pc:spChg chg="add del mod">
          <ac:chgData name="Johannes Sæleset" userId="3f7023dc-cf6c-4a8e-8755-cb9e9162eba6" providerId="ADAL" clId="{1AF4A135-90E9-491C-8757-D1018491D3C3}" dt="2022-07-14T09:56:52.374" v="121" actId="478"/>
          <ac:spMkLst>
            <pc:docMk/>
            <pc:sldMk cId="0" sldId="279"/>
            <ac:spMk id="3" creationId="{375B5088-91D4-9DA5-472B-0A3C2702300F}"/>
          </ac:spMkLst>
        </pc:spChg>
        <pc:spChg chg="add mod">
          <ac:chgData name="Johannes Sæleset" userId="3f7023dc-cf6c-4a8e-8755-cb9e9162eba6" providerId="ADAL" clId="{1AF4A135-90E9-491C-8757-D1018491D3C3}" dt="2022-07-22T22:05:06.153" v="11461" actId="1076"/>
          <ac:spMkLst>
            <pc:docMk/>
            <pc:sldMk cId="0" sldId="279"/>
            <ac:spMk id="5" creationId="{FC0E2950-A405-AE00-FB88-AD428EB3765D}"/>
          </ac:spMkLst>
        </pc:spChg>
        <pc:spChg chg="add del mod">
          <ac:chgData name="Johannes Sæleset" userId="3f7023dc-cf6c-4a8e-8755-cb9e9162eba6" providerId="ADAL" clId="{1AF4A135-90E9-491C-8757-D1018491D3C3}" dt="2022-07-14T09:56:50.494" v="120"/>
          <ac:spMkLst>
            <pc:docMk/>
            <pc:sldMk cId="0" sldId="279"/>
            <ac:spMk id="6" creationId="{08B8304A-AFB4-C28A-C7E7-56AF1BB5B3E4}"/>
          </ac:spMkLst>
        </pc:spChg>
        <pc:spChg chg="add mod">
          <ac:chgData name="Johannes Sæleset" userId="3f7023dc-cf6c-4a8e-8755-cb9e9162eba6" providerId="ADAL" clId="{1AF4A135-90E9-491C-8757-D1018491D3C3}" dt="2022-07-22T22:02:48.549" v="11286" actId="20577"/>
          <ac:spMkLst>
            <pc:docMk/>
            <pc:sldMk cId="0" sldId="279"/>
            <ac:spMk id="6" creationId="{EE967DE5-4C7A-DE0B-B91A-E5F71CF3CA66}"/>
          </ac:spMkLst>
        </pc:spChg>
        <pc:spChg chg="add del mod">
          <ac:chgData name="Johannes Sæleset" userId="3f7023dc-cf6c-4a8e-8755-cb9e9162eba6" providerId="ADAL" clId="{1AF4A135-90E9-491C-8757-D1018491D3C3}" dt="2022-07-14T09:56:50.494" v="120"/>
          <ac:spMkLst>
            <pc:docMk/>
            <pc:sldMk cId="0" sldId="279"/>
            <ac:spMk id="7" creationId="{B23BBD48-8754-E4C7-BD97-F918280A4840}"/>
          </ac:spMkLst>
        </pc:spChg>
        <pc:spChg chg="add del mod">
          <ac:chgData name="Johannes Sæleset" userId="3f7023dc-cf6c-4a8e-8755-cb9e9162eba6" providerId="ADAL" clId="{1AF4A135-90E9-491C-8757-D1018491D3C3}" dt="2022-07-14T09:56:50.494" v="120"/>
          <ac:spMkLst>
            <pc:docMk/>
            <pc:sldMk cId="0" sldId="279"/>
            <ac:spMk id="8" creationId="{DE0DB976-0C37-44D1-8BC4-23B6E0A5F841}"/>
          </ac:spMkLst>
        </pc:spChg>
        <pc:spChg chg="add mod">
          <ac:chgData name="Johannes Sæleset" userId="3f7023dc-cf6c-4a8e-8755-cb9e9162eba6" providerId="ADAL" clId="{1AF4A135-90E9-491C-8757-D1018491D3C3}" dt="2022-07-22T22:02:32.960" v="11261" actId="1076"/>
          <ac:spMkLst>
            <pc:docMk/>
            <pc:sldMk cId="0" sldId="279"/>
            <ac:spMk id="9" creationId="{61D2646C-E625-5617-C3B9-1EEC5C3D5571}"/>
          </ac:spMkLst>
        </pc:spChg>
        <pc:spChg chg="add mod">
          <ac:chgData name="Johannes Sæleset" userId="3f7023dc-cf6c-4a8e-8755-cb9e9162eba6" providerId="ADAL" clId="{1AF4A135-90E9-491C-8757-D1018491D3C3}" dt="2022-07-22T22:02:32.960" v="11261" actId="1076"/>
          <ac:spMkLst>
            <pc:docMk/>
            <pc:sldMk cId="0" sldId="279"/>
            <ac:spMk id="10" creationId="{700AEAA7-91A2-8B55-790E-903BFEF9C7B2}"/>
          </ac:spMkLst>
        </pc:spChg>
        <pc:spChg chg="add mod">
          <ac:chgData name="Johannes Sæleset" userId="3f7023dc-cf6c-4a8e-8755-cb9e9162eba6" providerId="ADAL" clId="{1AF4A135-90E9-491C-8757-D1018491D3C3}" dt="2022-07-14T09:56:58.292" v="128" actId="6549"/>
          <ac:spMkLst>
            <pc:docMk/>
            <pc:sldMk cId="0" sldId="279"/>
            <ac:spMk id="11" creationId="{05F4C91F-A6AF-2F8A-620F-29230A1D5669}"/>
          </ac:spMkLst>
        </pc:spChg>
        <pc:spChg chg="del mod">
          <ac:chgData name="Johannes Sæleset" userId="3f7023dc-cf6c-4a8e-8755-cb9e9162eba6" providerId="ADAL" clId="{1AF4A135-90E9-491C-8757-D1018491D3C3}" dt="2022-07-14T09:56:52.374" v="121" actId="478"/>
          <ac:spMkLst>
            <pc:docMk/>
            <pc:sldMk cId="0" sldId="279"/>
            <ac:spMk id="397" creationId="{00000000-0000-0000-0000-000000000000}"/>
          </ac:spMkLst>
        </pc:spChg>
        <pc:spChg chg="del">
          <ac:chgData name="Johannes Sæleset" userId="3f7023dc-cf6c-4a8e-8755-cb9e9162eba6" providerId="ADAL" clId="{1AF4A135-90E9-491C-8757-D1018491D3C3}" dt="2022-07-14T09:56:47.683" v="118" actId="478"/>
          <ac:spMkLst>
            <pc:docMk/>
            <pc:sldMk cId="0" sldId="279"/>
            <ac:spMk id="398" creationId="{00000000-0000-0000-0000-000000000000}"/>
          </ac:spMkLst>
        </pc:spChg>
      </pc:sldChg>
      <pc:sldChg chg="addSp delSp modSp del mod">
        <pc:chgData name="Johannes Sæleset" userId="3f7023dc-cf6c-4a8e-8755-cb9e9162eba6" providerId="ADAL" clId="{1AF4A135-90E9-491C-8757-D1018491D3C3}" dt="2022-07-22T22:06:06.990" v="11463" actId="47"/>
        <pc:sldMkLst>
          <pc:docMk/>
          <pc:sldMk cId="0" sldId="280"/>
        </pc:sldMkLst>
        <pc:spChg chg="add mod">
          <ac:chgData name="Johannes Sæleset" userId="3f7023dc-cf6c-4a8e-8755-cb9e9162eba6" providerId="ADAL" clId="{1AF4A135-90E9-491C-8757-D1018491D3C3}" dt="2022-07-14T10:06:54.555" v="510" actId="478"/>
          <ac:spMkLst>
            <pc:docMk/>
            <pc:sldMk cId="0" sldId="280"/>
            <ac:spMk id="3" creationId="{99417DBA-FA78-52C8-06A6-1A6832622E44}"/>
          </ac:spMkLst>
        </pc:spChg>
        <pc:spChg chg="add del mod">
          <ac:chgData name="Johannes Sæleset" userId="3f7023dc-cf6c-4a8e-8755-cb9e9162eba6" providerId="ADAL" clId="{1AF4A135-90E9-491C-8757-D1018491D3C3}" dt="2022-07-14T10:08:12.892" v="528"/>
          <ac:spMkLst>
            <pc:docMk/>
            <pc:sldMk cId="0" sldId="280"/>
            <ac:spMk id="7" creationId="{4DA44F0A-B075-EC23-E85A-1E89EEEA9149}"/>
          </ac:spMkLst>
        </pc:spChg>
        <pc:spChg chg="add del mod">
          <ac:chgData name="Johannes Sæleset" userId="3f7023dc-cf6c-4a8e-8755-cb9e9162eba6" providerId="ADAL" clId="{1AF4A135-90E9-491C-8757-D1018491D3C3}" dt="2022-07-14T10:08:12.892" v="528"/>
          <ac:spMkLst>
            <pc:docMk/>
            <pc:sldMk cId="0" sldId="280"/>
            <ac:spMk id="15" creationId="{59DC4DC7-B589-0BF8-F0DA-4FE396EDABFF}"/>
          </ac:spMkLst>
        </pc:spChg>
        <pc:spChg chg="add del mod">
          <ac:chgData name="Johannes Sæleset" userId="3f7023dc-cf6c-4a8e-8755-cb9e9162eba6" providerId="ADAL" clId="{1AF4A135-90E9-491C-8757-D1018491D3C3}" dt="2022-07-14T10:08:12.892" v="528"/>
          <ac:spMkLst>
            <pc:docMk/>
            <pc:sldMk cId="0" sldId="280"/>
            <ac:spMk id="16" creationId="{10858EE5-DB15-14B5-A6F0-DE837627798F}"/>
          </ac:spMkLst>
        </pc:spChg>
        <pc:spChg chg="add del mod">
          <ac:chgData name="Johannes Sæleset" userId="3f7023dc-cf6c-4a8e-8755-cb9e9162eba6" providerId="ADAL" clId="{1AF4A135-90E9-491C-8757-D1018491D3C3}" dt="2022-07-14T10:08:12.892" v="528"/>
          <ac:spMkLst>
            <pc:docMk/>
            <pc:sldMk cId="0" sldId="280"/>
            <ac:spMk id="17" creationId="{27FA7C4F-D87C-0821-1243-2E2DD616CB88}"/>
          </ac:spMkLst>
        </pc:spChg>
        <pc:spChg chg="del mod">
          <ac:chgData name="Johannes Sæleset" userId="3f7023dc-cf6c-4a8e-8755-cb9e9162eba6" providerId="ADAL" clId="{1AF4A135-90E9-491C-8757-D1018491D3C3}" dt="2022-07-14T10:06:54.555" v="510" actId="478"/>
          <ac:spMkLst>
            <pc:docMk/>
            <pc:sldMk cId="0" sldId="280"/>
            <ac:spMk id="403" creationId="{00000000-0000-0000-0000-000000000000}"/>
          </ac:spMkLst>
        </pc:spChg>
        <pc:spChg chg="del">
          <ac:chgData name="Johannes Sæleset" userId="3f7023dc-cf6c-4a8e-8755-cb9e9162eba6" providerId="ADAL" clId="{1AF4A135-90E9-491C-8757-D1018491D3C3}" dt="2022-07-14T10:06:54.555" v="510" actId="478"/>
          <ac:spMkLst>
            <pc:docMk/>
            <pc:sldMk cId="0" sldId="280"/>
            <ac:spMk id="404" creationId="{00000000-0000-0000-0000-000000000000}"/>
          </ac:spMkLst>
        </pc:spChg>
        <pc:picChg chg="add del mod">
          <ac:chgData name="Johannes Sæleset" userId="3f7023dc-cf6c-4a8e-8755-cb9e9162eba6" providerId="ADAL" clId="{1AF4A135-90E9-491C-8757-D1018491D3C3}" dt="2022-07-14T10:08:12.892" v="528"/>
          <ac:picMkLst>
            <pc:docMk/>
            <pc:sldMk cId="0" sldId="280"/>
            <ac:picMk id="6" creationId="{E313851F-B0D1-30C0-2292-DBE032F71347}"/>
          </ac:picMkLst>
        </pc:picChg>
        <pc:picChg chg="add del mod">
          <ac:chgData name="Johannes Sæleset" userId="3f7023dc-cf6c-4a8e-8755-cb9e9162eba6" providerId="ADAL" clId="{1AF4A135-90E9-491C-8757-D1018491D3C3}" dt="2022-07-14T10:08:12.892" v="528"/>
          <ac:picMkLst>
            <pc:docMk/>
            <pc:sldMk cId="0" sldId="280"/>
            <ac:picMk id="8" creationId="{0638F61C-28C2-FC25-3925-4A043C1299EE}"/>
          </ac:picMkLst>
        </pc:picChg>
        <pc:picChg chg="add del mod">
          <ac:chgData name="Johannes Sæleset" userId="3f7023dc-cf6c-4a8e-8755-cb9e9162eba6" providerId="ADAL" clId="{1AF4A135-90E9-491C-8757-D1018491D3C3}" dt="2022-07-14T10:08:12.892" v="528"/>
          <ac:picMkLst>
            <pc:docMk/>
            <pc:sldMk cId="0" sldId="280"/>
            <ac:picMk id="9" creationId="{DFD82FE5-F284-C1D4-0839-3121E620F4EC}"/>
          </ac:picMkLst>
        </pc:picChg>
        <pc:picChg chg="add del mod">
          <ac:chgData name="Johannes Sæleset" userId="3f7023dc-cf6c-4a8e-8755-cb9e9162eba6" providerId="ADAL" clId="{1AF4A135-90E9-491C-8757-D1018491D3C3}" dt="2022-07-14T10:08:12.892" v="528"/>
          <ac:picMkLst>
            <pc:docMk/>
            <pc:sldMk cId="0" sldId="280"/>
            <ac:picMk id="10" creationId="{9D112200-5E47-30DA-7FB9-22AF5B3A5B8F}"/>
          </ac:picMkLst>
        </pc:picChg>
        <pc:picChg chg="add del mod">
          <ac:chgData name="Johannes Sæleset" userId="3f7023dc-cf6c-4a8e-8755-cb9e9162eba6" providerId="ADAL" clId="{1AF4A135-90E9-491C-8757-D1018491D3C3}" dt="2022-07-14T10:08:12.892" v="528"/>
          <ac:picMkLst>
            <pc:docMk/>
            <pc:sldMk cId="0" sldId="280"/>
            <ac:picMk id="13" creationId="{B92FEB22-A7EA-455E-CE12-7BBEB4DB83B6}"/>
          </ac:picMkLst>
        </pc:picChg>
        <pc:cxnChg chg="add del mod">
          <ac:chgData name="Johannes Sæleset" userId="3f7023dc-cf6c-4a8e-8755-cb9e9162eba6" providerId="ADAL" clId="{1AF4A135-90E9-491C-8757-D1018491D3C3}" dt="2022-07-14T10:08:12.892" v="528"/>
          <ac:cxnSpMkLst>
            <pc:docMk/>
            <pc:sldMk cId="0" sldId="280"/>
            <ac:cxnSpMk id="11" creationId="{3F7CDBAC-9188-03A1-AB05-B8317024A28A}"/>
          </ac:cxnSpMkLst>
        </pc:cxnChg>
        <pc:cxnChg chg="add del mod">
          <ac:chgData name="Johannes Sæleset" userId="3f7023dc-cf6c-4a8e-8755-cb9e9162eba6" providerId="ADAL" clId="{1AF4A135-90E9-491C-8757-D1018491D3C3}" dt="2022-07-14T10:08:12.892" v="528"/>
          <ac:cxnSpMkLst>
            <pc:docMk/>
            <pc:sldMk cId="0" sldId="280"/>
            <ac:cxnSpMk id="12" creationId="{8E6FE253-A3C0-37CF-05C5-5F2597B3E0DD}"/>
          </ac:cxnSpMkLst>
        </pc:cxnChg>
        <pc:cxnChg chg="add del mod">
          <ac:chgData name="Johannes Sæleset" userId="3f7023dc-cf6c-4a8e-8755-cb9e9162eba6" providerId="ADAL" clId="{1AF4A135-90E9-491C-8757-D1018491D3C3}" dt="2022-07-14T10:08:12.892" v="528"/>
          <ac:cxnSpMkLst>
            <pc:docMk/>
            <pc:sldMk cId="0" sldId="280"/>
            <ac:cxnSpMk id="14" creationId="{117034D1-B3B9-5CDE-E91C-68A3FA40D698}"/>
          </ac:cxnSpMkLst>
        </pc:cxnChg>
      </pc:sldChg>
      <pc:sldChg chg="del">
        <pc:chgData name="Johannes Sæleset" userId="3f7023dc-cf6c-4a8e-8755-cb9e9162eba6" providerId="ADAL" clId="{1AF4A135-90E9-491C-8757-D1018491D3C3}" dt="2022-07-22T22:06:08.217" v="11464" actId="47"/>
        <pc:sldMkLst>
          <pc:docMk/>
          <pc:sldMk cId="0" sldId="281"/>
        </pc:sldMkLst>
      </pc:sldChg>
      <pc:sldChg chg="del">
        <pc:chgData name="Johannes Sæleset" userId="3f7023dc-cf6c-4a8e-8755-cb9e9162eba6" providerId="ADAL" clId="{1AF4A135-90E9-491C-8757-D1018491D3C3}" dt="2022-07-22T22:06:09.146" v="11465" actId="47"/>
        <pc:sldMkLst>
          <pc:docMk/>
          <pc:sldMk cId="0" sldId="282"/>
        </pc:sldMkLst>
      </pc:sldChg>
      <pc:sldChg chg="del">
        <pc:chgData name="Johannes Sæleset" userId="3f7023dc-cf6c-4a8e-8755-cb9e9162eba6" providerId="ADAL" clId="{1AF4A135-90E9-491C-8757-D1018491D3C3}" dt="2022-07-22T22:06:09.813" v="11466" actId="47"/>
        <pc:sldMkLst>
          <pc:docMk/>
          <pc:sldMk cId="0" sldId="283"/>
        </pc:sldMkLst>
      </pc:sldChg>
      <pc:sldChg chg="addSp delSp modSp mod">
        <pc:chgData name="Johannes Sæleset" userId="3f7023dc-cf6c-4a8e-8755-cb9e9162eba6" providerId="ADAL" clId="{1AF4A135-90E9-491C-8757-D1018491D3C3}" dt="2022-07-22T23:03:07.470" v="13390" actId="20577"/>
        <pc:sldMkLst>
          <pc:docMk/>
          <pc:sldMk cId="0" sldId="284"/>
        </pc:sldMkLst>
        <pc:spChg chg="add del mod">
          <ac:chgData name="Johannes Sæleset" userId="3f7023dc-cf6c-4a8e-8755-cb9e9162eba6" providerId="ADAL" clId="{1AF4A135-90E9-491C-8757-D1018491D3C3}" dt="2022-07-22T18:53:50.265" v="5240" actId="478"/>
          <ac:spMkLst>
            <pc:docMk/>
            <pc:sldMk cId="0" sldId="284"/>
            <ac:spMk id="3" creationId="{BEE5B7A9-D0EB-2148-FF75-FD19671DCF84}"/>
          </ac:spMkLst>
        </pc:spChg>
        <pc:spChg chg="add del mod">
          <ac:chgData name="Johannes Sæleset" userId="3f7023dc-cf6c-4a8e-8755-cb9e9162eba6" providerId="ADAL" clId="{1AF4A135-90E9-491C-8757-D1018491D3C3}" dt="2022-07-22T18:53:50.265" v="5240" actId="478"/>
          <ac:spMkLst>
            <pc:docMk/>
            <pc:sldMk cId="0" sldId="284"/>
            <ac:spMk id="5" creationId="{4DA364BB-B43C-BA80-78B8-9863CEB41050}"/>
          </ac:spMkLst>
        </pc:spChg>
        <pc:spChg chg="add mod">
          <ac:chgData name="Johannes Sæleset" userId="3f7023dc-cf6c-4a8e-8755-cb9e9162eba6" providerId="ADAL" clId="{1AF4A135-90E9-491C-8757-D1018491D3C3}" dt="2022-07-22T22:46:42.078" v="12268" actId="20577"/>
          <ac:spMkLst>
            <pc:docMk/>
            <pc:sldMk cId="0" sldId="284"/>
            <ac:spMk id="8" creationId="{2F3214EE-3FEB-1DBF-ABF6-1AF6E5B6535F}"/>
          </ac:spMkLst>
        </pc:spChg>
        <pc:spChg chg="add mod">
          <ac:chgData name="Johannes Sæleset" userId="3f7023dc-cf6c-4a8e-8755-cb9e9162eba6" providerId="ADAL" clId="{1AF4A135-90E9-491C-8757-D1018491D3C3}" dt="2022-07-22T22:44:12.840" v="11963" actId="20577"/>
          <ac:spMkLst>
            <pc:docMk/>
            <pc:sldMk cId="0" sldId="284"/>
            <ac:spMk id="9" creationId="{60C2A623-9010-EF4A-FFA4-B2D93E5845A9}"/>
          </ac:spMkLst>
        </pc:spChg>
        <pc:spChg chg="add mod">
          <ac:chgData name="Johannes Sæleset" userId="3f7023dc-cf6c-4a8e-8755-cb9e9162eba6" providerId="ADAL" clId="{1AF4A135-90E9-491C-8757-D1018491D3C3}" dt="2022-07-22T23:03:07.470" v="13390" actId="20577"/>
          <ac:spMkLst>
            <pc:docMk/>
            <pc:sldMk cId="0" sldId="284"/>
            <ac:spMk id="10" creationId="{1A6A12FC-7897-967E-153F-AFFA3BA2A014}"/>
          </ac:spMkLst>
        </pc:spChg>
        <pc:spChg chg="add mod">
          <ac:chgData name="Johannes Sæleset" userId="3f7023dc-cf6c-4a8e-8755-cb9e9162eba6" providerId="ADAL" clId="{1AF4A135-90E9-491C-8757-D1018491D3C3}" dt="2022-07-22T22:53:17.013" v="12339" actId="6549"/>
          <ac:spMkLst>
            <pc:docMk/>
            <pc:sldMk cId="0" sldId="284"/>
            <ac:spMk id="11" creationId="{72C0DE3C-5473-10F2-64F9-09ED9A19D705}"/>
          </ac:spMkLst>
        </pc:spChg>
        <pc:spChg chg="add mod">
          <ac:chgData name="Johannes Sæleset" userId="3f7023dc-cf6c-4a8e-8755-cb9e9162eba6" providerId="ADAL" clId="{1AF4A135-90E9-491C-8757-D1018491D3C3}" dt="2022-07-22T22:58:17.181" v="12995" actId="20577"/>
          <ac:spMkLst>
            <pc:docMk/>
            <pc:sldMk cId="0" sldId="284"/>
            <ac:spMk id="12" creationId="{46C20902-9A80-5019-CAD6-221FE58175CB}"/>
          </ac:spMkLst>
        </pc:spChg>
        <pc:spChg chg="del">
          <ac:chgData name="Johannes Sæleset" userId="3f7023dc-cf6c-4a8e-8755-cb9e9162eba6" providerId="ADAL" clId="{1AF4A135-90E9-491C-8757-D1018491D3C3}" dt="2022-07-22T18:53:47.213" v="5239" actId="478"/>
          <ac:spMkLst>
            <pc:docMk/>
            <pc:sldMk cId="0" sldId="284"/>
            <ac:spMk id="427" creationId="{00000000-0000-0000-0000-000000000000}"/>
          </ac:spMkLst>
        </pc:spChg>
        <pc:spChg chg="del">
          <ac:chgData name="Johannes Sæleset" userId="3f7023dc-cf6c-4a8e-8755-cb9e9162eba6" providerId="ADAL" clId="{1AF4A135-90E9-491C-8757-D1018491D3C3}" dt="2022-07-22T18:53:47.213" v="5239" actId="478"/>
          <ac:spMkLst>
            <pc:docMk/>
            <pc:sldMk cId="0" sldId="284"/>
            <ac:spMk id="428" creationId="{00000000-0000-0000-0000-000000000000}"/>
          </ac:spMkLst>
        </pc:spChg>
      </pc:sldChg>
      <pc:sldChg chg="addSp delSp modSp del mod">
        <pc:chgData name="Johannes Sæleset" userId="3f7023dc-cf6c-4a8e-8755-cb9e9162eba6" providerId="ADAL" clId="{1AF4A135-90E9-491C-8757-D1018491D3C3}" dt="2022-07-22T22:37:43.806" v="11863" actId="47"/>
        <pc:sldMkLst>
          <pc:docMk/>
          <pc:sldMk cId="0" sldId="285"/>
        </pc:sldMkLst>
        <pc:spChg chg="add del mod">
          <ac:chgData name="Johannes Sæleset" userId="3f7023dc-cf6c-4a8e-8755-cb9e9162eba6" providerId="ADAL" clId="{1AF4A135-90E9-491C-8757-D1018491D3C3}" dt="2022-07-22T19:06:22.468" v="5700" actId="478"/>
          <ac:spMkLst>
            <pc:docMk/>
            <pc:sldMk cId="0" sldId="285"/>
            <ac:spMk id="3" creationId="{25902DEB-A673-A983-3A87-4131CD7B3F24}"/>
          </ac:spMkLst>
        </pc:spChg>
        <pc:spChg chg="add del mod">
          <ac:chgData name="Johannes Sæleset" userId="3f7023dc-cf6c-4a8e-8755-cb9e9162eba6" providerId="ADAL" clId="{1AF4A135-90E9-491C-8757-D1018491D3C3}" dt="2022-07-22T19:06:22.468" v="5700" actId="478"/>
          <ac:spMkLst>
            <pc:docMk/>
            <pc:sldMk cId="0" sldId="285"/>
            <ac:spMk id="5" creationId="{D77DC548-1BAF-32EA-36DE-6EE4ADBABFBC}"/>
          </ac:spMkLst>
        </pc:spChg>
        <pc:spChg chg="add mod">
          <ac:chgData name="Johannes Sæleset" userId="3f7023dc-cf6c-4a8e-8755-cb9e9162eba6" providerId="ADAL" clId="{1AF4A135-90E9-491C-8757-D1018491D3C3}" dt="2022-07-22T22:34:41.023" v="11835" actId="20577"/>
          <ac:spMkLst>
            <pc:docMk/>
            <pc:sldMk cId="0" sldId="285"/>
            <ac:spMk id="8" creationId="{D04FD19C-CD11-56F7-9AFA-26617903144B}"/>
          </ac:spMkLst>
        </pc:spChg>
        <pc:spChg chg="add mod">
          <ac:chgData name="Johannes Sæleset" userId="3f7023dc-cf6c-4a8e-8755-cb9e9162eba6" providerId="ADAL" clId="{1AF4A135-90E9-491C-8757-D1018491D3C3}" dt="2022-07-22T19:06:28.104" v="5710" actId="20577"/>
          <ac:spMkLst>
            <pc:docMk/>
            <pc:sldMk cId="0" sldId="285"/>
            <ac:spMk id="9" creationId="{94574E45-FBCB-5772-BC4D-3D6554026AB6}"/>
          </ac:spMkLst>
        </pc:spChg>
        <pc:spChg chg="add del mod">
          <ac:chgData name="Johannes Sæleset" userId="3f7023dc-cf6c-4a8e-8755-cb9e9162eba6" providerId="ADAL" clId="{1AF4A135-90E9-491C-8757-D1018491D3C3}" dt="2022-07-22T19:06:33.542" v="5711" actId="478"/>
          <ac:spMkLst>
            <pc:docMk/>
            <pc:sldMk cId="0" sldId="285"/>
            <ac:spMk id="10" creationId="{A6DA3070-CC8D-9CA3-6A27-9E446060B9B7}"/>
          </ac:spMkLst>
        </pc:spChg>
        <pc:spChg chg="add mod">
          <ac:chgData name="Johannes Sæleset" userId="3f7023dc-cf6c-4a8e-8755-cb9e9162eba6" providerId="ADAL" clId="{1AF4A135-90E9-491C-8757-D1018491D3C3}" dt="2022-07-22T19:10:29.374" v="5802" actId="1076"/>
          <ac:spMkLst>
            <pc:docMk/>
            <pc:sldMk cId="0" sldId="285"/>
            <ac:spMk id="12" creationId="{FAD4830B-7A4E-7CEF-0857-DD85327BFF3E}"/>
          </ac:spMkLst>
        </pc:spChg>
        <pc:spChg chg="add del mod">
          <ac:chgData name="Johannes Sæleset" userId="3f7023dc-cf6c-4a8e-8755-cb9e9162eba6" providerId="ADAL" clId="{1AF4A135-90E9-491C-8757-D1018491D3C3}" dt="2022-07-22T19:08:58.962" v="5742" actId="478"/>
          <ac:spMkLst>
            <pc:docMk/>
            <pc:sldMk cId="0" sldId="285"/>
            <ac:spMk id="16" creationId="{0F6D8783-935E-DB4B-9425-A24F53C910E5}"/>
          </ac:spMkLst>
        </pc:spChg>
        <pc:spChg chg="add mod">
          <ac:chgData name="Johannes Sæleset" userId="3f7023dc-cf6c-4a8e-8755-cb9e9162eba6" providerId="ADAL" clId="{1AF4A135-90E9-491C-8757-D1018491D3C3}" dt="2022-07-22T19:09:12.189" v="5745" actId="1076"/>
          <ac:spMkLst>
            <pc:docMk/>
            <pc:sldMk cId="0" sldId="285"/>
            <ac:spMk id="17" creationId="{7F9C11EE-8E19-BB22-414B-3F864C160811}"/>
          </ac:spMkLst>
        </pc:spChg>
        <pc:spChg chg="del">
          <ac:chgData name="Johannes Sæleset" userId="3f7023dc-cf6c-4a8e-8755-cb9e9162eba6" providerId="ADAL" clId="{1AF4A135-90E9-491C-8757-D1018491D3C3}" dt="2022-07-22T19:06:19.730" v="5699" actId="478"/>
          <ac:spMkLst>
            <pc:docMk/>
            <pc:sldMk cId="0" sldId="285"/>
            <ac:spMk id="433" creationId="{00000000-0000-0000-0000-000000000000}"/>
          </ac:spMkLst>
        </pc:spChg>
        <pc:spChg chg="del">
          <ac:chgData name="Johannes Sæleset" userId="3f7023dc-cf6c-4a8e-8755-cb9e9162eba6" providerId="ADAL" clId="{1AF4A135-90E9-491C-8757-D1018491D3C3}" dt="2022-07-22T19:06:19.730" v="5699" actId="478"/>
          <ac:spMkLst>
            <pc:docMk/>
            <pc:sldMk cId="0" sldId="285"/>
            <ac:spMk id="434" creationId="{00000000-0000-0000-0000-000000000000}"/>
          </ac:spMkLst>
        </pc:spChg>
        <pc:picChg chg="add del mod">
          <ac:chgData name="Johannes Sæleset" userId="3f7023dc-cf6c-4a8e-8755-cb9e9162eba6" providerId="ADAL" clId="{1AF4A135-90E9-491C-8757-D1018491D3C3}" dt="2022-07-22T19:06:45.798" v="5712" actId="478"/>
          <ac:picMkLst>
            <pc:docMk/>
            <pc:sldMk cId="0" sldId="285"/>
            <ac:picMk id="11" creationId="{D48E4D33-9F0B-4B93-314A-43786B72D74F}"/>
          </ac:picMkLst>
        </pc:picChg>
        <pc:picChg chg="add mod">
          <ac:chgData name="Johannes Sæleset" userId="3f7023dc-cf6c-4a8e-8755-cb9e9162eba6" providerId="ADAL" clId="{1AF4A135-90E9-491C-8757-D1018491D3C3}" dt="2022-07-22T19:08:00.566" v="5731" actId="14100"/>
          <ac:picMkLst>
            <pc:docMk/>
            <pc:sldMk cId="0" sldId="285"/>
            <ac:picMk id="13" creationId="{254ADDFE-922A-885C-4686-AF6120179E82}"/>
          </ac:picMkLst>
        </pc:picChg>
        <pc:picChg chg="add del mod">
          <ac:chgData name="Johannes Sæleset" userId="3f7023dc-cf6c-4a8e-8755-cb9e9162eba6" providerId="ADAL" clId="{1AF4A135-90E9-491C-8757-D1018491D3C3}" dt="2022-07-22T19:08:26.416" v="5734" actId="478"/>
          <ac:picMkLst>
            <pc:docMk/>
            <pc:sldMk cId="0" sldId="285"/>
            <ac:picMk id="14" creationId="{7C6EEE90-CCA7-CD8A-687E-51DC85C53A0B}"/>
          </ac:picMkLst>
        </pc:picChg>
        <pc:picChg chg="add mod">
          <ac:chgData name="Johannes Sæleset" userId="3f7023dc-cf6c-4a8e-8755-cb9e9162eba6" providerId="ADAL" clId="{1AF4A135-90E9-491C-8757-D1018491D3C3}" dt="2022-07-22T19:09:07.782" v="5744" actId="14100"/>
          <ac:picMkLst>
            <pc:docMk/>
            <pc:sldMk cId="0" sldId="285"/>
            <ac:picMk id="15" creationId="{B9C1236A-817A-CFE7-67FE-0EE83233A109}"/>
          </ac:picMkLst>
        </pc:picChg>
      </pc:sldChg>
      <pc:sldChg chg="del">
        <pc:chgData name="Johannes Sæleset" userId="3f7023dc-cf6c-4a8e-8755-cb9e9162eba6" providerId="ADAL" clId="{1AF4A135-90E9-491C-8757-D1018491D3C3}" dt="2022-07-22T22:06:12.532" v="11467" actId="47"/>
        <pc:sldMkLst>
          <pc:docMk/>
          <pc:sldMk cId="0" sldId="286"/>
        </pc:sldMkLst>
      </pc:sldChg>
      <pc:sldChg chg="addSp delSp modSp add del mod modNotesTx">
        <pc:chgData name="Johannes Sæleset" userId="3f7023dc-cf6c-4a8e-8755-cb9e9162eba6" providerId="ADAL" clId="{1AF4A135-90E9-491C-8757-D1018491D3C3}" dt="2022-07-22T23:00:54.724" v="13067" actId="20577"/>
        <pc:sldMkLst>
          <pc:docMk/>
          <pc:sldMk cId="0" sldId="287"/>
        </pc:sldMkLst>
        <pc:spChg chg="add del mod">
          <ac:chgData name="Johannes Sæleset" userId="3f7023dc-cf6c-4a8e-8755-cb9e9162eba6" providerId="ADAL" clId="{1AF4A135-90E9-491C-8757-D1018491D3C3}" dt="2022-07-22T22:37:20.999" v="11861" actId="478"/>
          <ac:spMkLst>
            <pc:docMk/>
            <pc:sldMk cId="0" sldId="287"/>
            <ac:spMk id="3" creationId="{4D4F7EF2-5EB1-6FF2-0EDC-AC10DF4DA666}"/>
          </ac:spMkLst>
        </pc:spChg>
        <pc:spChg chg="add del mod">
          <ac:chgData name="Johannes Sæleset" userId="3f7023dc-cf6c-4a8e-8755-cb9e9162eba6" providerId="ADAL" clId="{1AF4A135-90E9-491C-8757-D1018491D3C3}" dt="2022-07-22T22:37:20.999" v="11861" actId="478"/>
          <ac:spMkLst>
            <pc:docMk/>
            <pc:sldMk cId="0" sldId="287"/>
            <ac:spMk id="5" creationId="{6F0B5997-4107-DE9F-A533-C8E10AC803EE}"/>
          </ac:spMkLst>
        </pc:spChg>
        <pc:spChg chg="add mod">
          <ac:chgData name="Johannes Sæleset" userId="3f7023dc-cf6c-4a8e-8755-cb9e9162eba6" providerId="ADAL" clId="{1AF4A135-90E9-491C-8757-D1018491D3C3}" dt="2022-07-22T22:59:41.793" v="13042" actId="1076"/>
          <ac:spMkLst>
            <pc:docMk/>
            <pc:sldMk cId="0" sldId="287"/>
            <ac:spMk id="8" creationId="{065896B7-C8E7-4B45-C6C1-A938FD5E20B9}"/>
          </ac:spMkLst>
        </pc:spChg>
        <pc:spChg chg="add mod">
          <ac:chgData name="Johannes Sæleset" userId="3f7023dc-cf6c-4a8e-8755-cb9e9162eba6" providerId="ADAL" clId="{1AF4A135-90E9-491C-8757-D1018491D3C3}" dt="2022-07-22T22:57:53.375" v="12970" actId="6549"/>
          <ac:spMkLst>
            <pc:docMk/>
            <pc:sldMk cId="0" sldId="287"/>
            <ac:spMk id="9" creationId="{7D14CF0A-3BC6-2A7D-1141-D14A30B7F1F4}"/>
          </ac:spMkLst>
        </pc:spChg>
        <pc:spChg chg="add del mod">
          <ac:chgData name="Johannes Sæleset" userId="3f7023dc-cf6c-4a8e-8755-cb9e9162eba6" providerId="ADAL" clId="{1AF4A135-90E9-491C-8757-D1018491D3C3}" dt="2022-07-22T22:52:03.772" v="12315" actId="478"/>
          <ac:spMkLst>
            <pc:docMk/>
            <pc:sldMk cId="0" sldId="287"/>
            <ac:spMk id="10" creationId="{C3DB537B-D0D4-68DD-A196-5CC05B171557}"/>
          </ac:spMkLst>
        </pc:spChg>
        <pc:spChg chg="add mod">
          <ac:chgData name="Johannes Sæleset" userId="3f7023dc-cf6c-4a8e-8755-cb9e9162eba6" providerId="ADAL" clId="{1AF4A135-90E9-491C-8757-D1018491D3C3}" dt="2022-07-22T22:59:37.818" v="13041" actId="1076"/>
          <ac:spMkLst>
            <pc:docMk/>
            <pc:sldMk cId="0" sldId="287"/>
            <ac:spMk id="13" creationId="{D9CEA7E9-EFBC-46D9-CB0B-9DD034F7B392}"/>
          </ac:spMkLst>
        </pc:spChg>
        <pc:spChg chg="add mod">
          <ac:chgData name="Johannes Sæleset" userId="3f7023dc-cf6c-4a8e-8755-cb9e9162eba6" providerId="ADAL" clId="{1AF4A135-90E9-491C-8757-D1018491D3C3}" dt="2022-07-22T23:00:06.866" v="13045"/>
          <ac:spMkLst>
            <pc:docMk/>
            <pc:sldMk cId="0" sldId="287"/>
            <ac:spMk id="14" creationId="{A8118EE5-DE6A-6415-3851-407EDFDD97D8}"/>
          </ac:spMkLst>
        </pc:spChg>
        <pc:spChg chg="add mod">
          <ac:chgData name="Johannes Sæleset" userId="3f7023dc-cf6c-4a8e-8755-cb9e9162eba6" providerId="ADAL" clId="{1AF4A135-90E9-491C-8757-D1018491D3C3}" dt="2022-07-22T23:00:06.866" v="13045"/>
          <ac:spMkLst>
            <pc:docMk/>
            <pc:sldMk cId="0" sldId="287"/>
            <ac:spMk id="15" creationId="{75BC0F69-A6B6-EAEA-7686-D5DBE63A970E}"/>
          </ac:spMkLst>
        </pc:spChg>
        <pc:spChg chg="add mod">
          <ac:chgData name="Johannes Sæleset" userId="3f7023dc-cf6c-4a8e-8755-cb9e9162eba6" providerId="ADAL" clId="{1AF4A135-90E9-491C-8757-D1018491D3C3}" dt="2022-07-22T23:00:06.866" v="13045"/>
          <ac:spMkLst>
            <pc:docMk/>
            <pc:sldMk cId="0" sldId="287"/>
            <ac:spMk id="16" creationId="{A53B8746-602D-9ABA-BBD8-F21AE252DD44}"/>
          </ac:spMkLst>
        </pc:spChg>
        <pc:spChg chg="del">
          <ac:chgData name="Johannes Sæleset" userId="3f7023dc-cf6c-4a8e-8755-cb9e9162eba6" providerId="ADAL" clId="{1AF4A135-90E9-491C-8757-D1018491D3C3}" dt="2022-07-22T22:37:19.878" v="11860" actId="478"/>
          <ac:spMkLst>
            <pc:docMk/>
            <pc:sldMk cId="0" sldId="287"/>
            <ac:spMk id="445" creationId="{00000000-0000-0000-0000-000000000000}"/>
          </ac:spMkLst>
        </pc:spChg>
        <pc:spChg chg="del">
          <ac:chgData name="Johannes Sæleset" userId="3f7023dc-cf6c-4a8e-8755-cb9e9162eba6" providerId="ADAL" clId="{1AF4A135-90E9-491C-8757-D1018491D3C3}" dt="2022-07-22T22:37:19.878" v="11860" actId="478"/>
          <ac:spMkLst>
            <pc:docMk/>
            <pc:sldMk cId="0" sldId="287"/>
            <ac:spMk id="446" creationId="{00000000-0000-0000-0000-000000000000}"/>
          </ac:spMkLst>
        </pc:spChg>
        <pc:picChg chg="add del mod">
          <ac:chgData name="Johannes Sæleset" userId="3f7023dc-cf6c-4a8e-8755-cb9e9162eba6" providerId="ADAL" clId="{1AF4A135-90E9-491C-8757-D1018491D3C3}" dt="2022-07-22T22:51:59.378" v="12314" actId="478"/>
          <ac:picMkLst>
            <pc:docMk/>
            <pc:sldMk cId="0" sldId="287"/>
            <ac:picMk id="11" creationId="{2841EABE-C8FE-6FFB-9BB8-7FE3C1A9C2A0}"/>
          </ac:picMkLst>
        </pc:picChg>
        <pc:picChg chg="add mod">
          <ac:chgData name="Johannes Sæleset" userId="3f7023dc-cf6c-4a8e-8755-cb9e9162eba6" providerId="ADAL" clId="{1AF4A135-90E9-491C-8757-D1018491D3C3}" dt="2022-07-22T22:59:37.818" v="13041" actId="1076"/>
          <ac:picMkLst>
            <pc:docMk/>
            <pc:sldMk cId="0" sldId="287"/>
            <ac:picMk id="12" creationId="{8633D429-D1C8-4430-FB40-D69F60136957}"/>
          </ac:picMkLst>
        </pc:picChg>
      </pc:sldChg>
      <pc:sldChg chg="del">
        <pc:chgData name="Johannes Sæleset" userId="3f7023dc-cf6c-4a8e-8755-cb9e9162eba6" providerId="ADAL" clId="{1AF4A135-90E9-491C-8757-D1018491D3C3}" dt="2022-07-22T22:06:14.201" v="11469" actId="47"/>
        <pc:sldMkLst>
          <pc:docMk/>
          <pc:sldMk cId="0" sldId="288"/>
        </pc:sldMkLst>
      </pc:sldChg>
      <pc:sldChg chg="modSp add del mod ord">
        <pc:chgData name="Johannes Sæleset" userId="3f7023dc-cf6c-4a8e-8755-cb9e9162eba6" providerId="ADAL" clId="{1AF4A135-90E9-491C-8757-D1018491D3C3}" dt="2022-07-22T22:37:15.610" v="11859" actId="47"/>
        <pc:sldMkLst>
          <pc:docMk/>
          <pc:sldMk cId="0" sldId="289"/>
        </pc:sldMkLst>
        <pc:spChg chg="mod">
          <ac:chgData name="Johannes Sæleset" userId="3f7023dc-cf6c-4a8e-8755-cb9e9162eba6" providerId="ADAL" clId="{1AF4A135-90E9-491C-8757-D1018491D3C3}" dt="2022-07-22T22:36:49.903" v="11851" actId="6549"/>
          <ac:spMkLst>
            <pc:docMk/>
            <pc:sldMk cId="0" sldId="289"/>
            <ac:spMk id="457" creationId="{00000000-0000-0000-0000-000000000000}"/>
          </ac:spMkLst>
        </pc:spChg>
      </pc:sldChg>
      <pc:sldChg chg="del">
        <pc:chgData name="Johannes Sæleset" userId="3f7023dc-cf6c-4a8e-8755-cb9e9162eba6" providerId="ADAL" clId="{1AF4A135-90E9-491C-8757-D1018491D3C3}" dt="2022-07-22T22:06:15.283" v="11471" actId="47"/>
        <pc:sldMkLst>
          <pc:docMk/>
          <pc:sldMk cId="0" sldId="290"/>
        </pc:sldMkLst>
      </pc:sldChg>
      <pc:sldChg chg="del">
        <pc:chgData name="Johannes Sæleset" userId="3f7023dc-cf6c-4a8e-8755-cb9e9162eba6" providerId="ADAL" clId="{1AF4A135-90E9-491C-8757-D1018491D3C3}" dt="2022-07-22T22:06:16.046" v="11472" actId="47"/>
        <pc:sldMkLst>
          <pc:docMk/>
          <pc:sldMk cId="0" sldId="291"/>
        </pc:sldMkLst>
      </pc:sldChg>
      <pc:sldChg chg="del">
        <pc:chgData name="Johannes Sæleset" userId="3f7023dc-cf6c-4a8e-8755-cb9e9162eba6" providerId="ADAL" clId="{1AF4A135-90E9-491C-8757-D1018491D3C3}" dt="2022-07-22T22:06:17.079" v="11473" actId="47"/>
        <pc:sldMkLst>
          <pc:docMk/>
          <pc:sldMk cId="0" sldId="292"/>
        </pc:sldMkLst>
      </pc:sldChg>
      <pc:sldChg chg="del">
        <pc:chgData name="Johannes Sæleset" userId="3f7023dc-cf6c-4a8e-8755-cb9e9162eba6" providerId="ADAL" clId="{1AF4A135-90E9-491C-8757-D1018491D3C3}" dt="2022-07-22T22:06:17.674" v="11474" actId="47"/>
        <pc:sldMkLst>
          <pc:docMk/>
          <pc:sldMk cId="0" sldId="293"/>
        </pc:sldMkLst>
      </pc:sldChg>
      <pc:sldChg chg="del">
        <pc:chgData name="Johannes Sæleset" userId="3f7023dc-cf6c-4a8e-8755-cb9e9162eba6" providerId="ADAL" clId="{1AF4A135-90E9-491C-8757-D1018491D3C3}" dt="2022-07-22T22:06:18.292" v="11475" actId="47"/>
        <pc:sldMkLst>
          <pc:docMk/>
          <pc:sldMk cId="0" sldId="294"/>
        </pc:sldMkLst>
      </pc:sldChg>
      <pc:sldChg chg="del">
        <pc:chgData name="Johannes Sæleset" userId="3f7023dc-cf6c-4a8e-8755-cb9e9162eba6" providerId="ADAL" clId="{1AF4A135-90E9-491C-8757-D1018491D3C3}" dt="2022-07-22T22:06:19.992" v="11476" actId="47"/>
        <pc:sldMkLst>
          <pc:docMk/>
          <pc:sldMk cId="0" sldId="295"/>
        </pc:sldMkLst>
      </pc:sldChg>
      <pc:sldChg chg="del">
        <pc:chgData name="Johannes Sæleset" userId="3f7023dc-cf6c-4a8e-8755-cb9e9162eba6" providerId="ADAL" clId="{1AF4A135-90E9-491C-8757-D1018491D3C3}" dt="2022-07-22T21:47:57.139" v="10475" actId="47"/>
        <pc:sldMkLst>
          <pc:docMk/>
          <pc:sldMk cId="0" sldId="296"/>
        </pc:sldMkLst>
      </pc:sldChg>
      <pc:sldChg chg="add del">
        <pc:chgData name="Johannes Sæleset" userId="3f7023dc-cf6c-4a8e-8755-cb9e9162eba6" providerId="ADAL" clId="{1AF4A135-90E9-491C-8757-D1018491D3C3}" dt="2022-06-07T22:02:06.898" v="18" actId="47"/>
        <pc:sldMkLst>
          <pc:docMk/>
          <pc:sldMk cId="0" sldId="297"/>
        </pc:sldMkLst>
      </pc:sldChg>
      <pc:sldChg chg="modSp del mod">
        <pc:chgData name="Johannes Sæleset" userId="3f7023dc-cf6c-4a8e-8755-cb9e9162eba6" providerId="ADAL" clId="{1AF4A135-90E9-491C-8757-D1018491D3C3}" dt="2022-07-22T22:30:27.633" v="11749" actId="47"/>
        <pc:sldMkLst>
          <pc:docMk/>
          <pc:sldMk cId="3972113294" sldId="301"/>
        </pc:sldMkLst>
        <pc:spChg chg="mod">
          <ac:chgData name="Johannes Sæleset" userId="3f7023dc-cf6c-4a8e-8755-cb9e9162eba6" providerId="ADAL" clId="{1AF4A135-90E9-491C-8757-D1018491D3C3}" dt="2022-07-22T21:43:37.856" v="10461" actId="20577"/>
          <ac:spMkLst>
            <pc:docMk/>
            <pc:sldMk cId="3972113294" sldId="301"/>
            <ac:spMk id="229" creationId="{00000000-0000-0000-0000-000000000000}"/>
          </ac:spMkLst>
        </pc:spChg>
      </pc:sldChg>
      <pc:sldChg chg="modSp add del mod">
        <pc:chgData name="Johannes Sæleset" userId="3f7023dc-cf6c-4a8e-8755-cb9e9162eba6" providerId="ADAL" clId="{1AF4A135-90E9-491C-8757-D1018491D3C3}" dt="2022-07-22T22:32:54.368" v="11760" actId="403"/>
        <pc:sldMkLst>
          <pc:docMk/>
          <pc:sldMk cId="1568365535" sldId="302"/>
        </pc:sldMkLst>
        <pc:spChg chg="mod">
          <ac:chgData name="Johannes Sæleset" userId="3f7023dc-cf6c-4a8e-8755-cb9e9162eba6" providerId="ADAL" clId="{1AF4A135-90E9-491C-8757-D1018491D3C3}" dt="2022-07-14T11:22:32.374" v="551" actId="1038"/>
          <ac:spMkLst>
            <pc:docMk/>
            <pc:sldMk cId="1568365535" sldId="302"/>
            <ac:spMk id="6" creationId="{5C8EAA08-8E66-04F1-C884-3BEA3BF483E6}"/>
          </ac:spMkLst>
        </pc:spChg>
        <pc:spChg chg="add mod">
          <ac:chgData name="Johannes Sæleset" userId="3f7023dc-cf6c-4a8e-8755-cb9e9162eba6" providerId="ADAL" clId="{1AF4A135-90E9-491C-8757-D1018491D3C3}" dt="2022-07-14T10:09:25.933" v="533" actId="1076"/>
          <ac:spMkLst>
            <pc:docMk/>
            <pc:sldMk cId="1568365535" sldId="302"/>
            <ac:spMk id="15" creationId="{DC4003B9-A9D9-E24F-1C78-ADB120323ED1}"/>
          </ac:spMkLst>
        </pc:spChg>
        <pc:spChg chg="add mod">
          <ac:chgData name="Johannes Sæleset" userId="3f7023dc-cf6c-4a8e-8755-cb9e9162eba6" providerId="ADAL" clId="{1AF4A135-90E9-491C-8757-D1018491D3C3}" dt="2022-07-14T10:09:25.933" v="533" actId="1076"/>
          <ac:spMkLst>
            <pc:docMk/>
            <pc:sldMk cId="1568365535" sldId="302"/>
            <ac:spMk id="17" creationId="{F76C059C-652E-870B-46BC-89958F7CD28B}"/>
          </ac:spMkLst>
        </pc:spChg>
        <pc:spChg chg="mod">
          <ac:chgData name="Johannes Sæleset" userId="3f7023dc-cf6c-4a8e-8755-cb9e9162eba6" providerId="ADAL" clId="{1AF4A135-90E9-491C-8757-D1018491D3C3}" dt="2022-07-14T11:24:13.478" v="560" actId="1035"/>
          <ac:spMkLst>
            <pc:docMk/>
            <pc:sldMk cId="1568365535" sldId="302"/>
            <ac:spMk id="21" creationId="{FCB6F617-E416-3F73-0849-3533C89C5813}"/>
          </ac:spMkLst>
        </pc:spChg>
        <pc:spChg chg="mod">
          <ac:chgData name="Johannes Sæleset" userId="3f7023dc-cf6c-4a8e-8755-cb9e9162eba6" providerId="ADAL" clId="{1AF4A135-90E9-491C-8757-D1018491D3C3}" dt="2022-07-14T11:24:13.478" v="560" actId="1035"/>
          <ac:spMkLst>
            <pc:docMk/>
            <pc:sldMk cId="1568365535" sldId="302"/>
            <ac:spMk id="22" creationId="{F8185EA0-A73C-4599-2E43-B21C7FE24E20}"/>
          </ac:spMkLst>
        </pc:spChg>
        <pc:spChg chg="mod">
          <ac:chgData name="Johannes Sæleset" userId="3f7023dc-cf6c-4a8e-8755-cb9e9162eba6" providerId="ADAL" clId="{1AF4A135-90E9-491C-8757-D1018491D3C3}" dt="2022-07-22T22:32:54.368" v="11760" actId="403"/>
          <ac:spMkLst>
            <pc:docMk/>
            <pc:sldMk cId="1568365535" sldId="302"/>
            <ac:spMk id="23" creationId="{1A1B6C0E-D9A9-9B1C-6496-00309D91C206}"/>
          </ac:spMkLst>
        </pc:spChg>
        <pc:picChg chg="mod">
          <ac:chgData name="Johannes Sæleset" userId="3f7023dc-cf6c-4a8e-8755-cb9e9162eba6" providerId="ADAL" clId="{1AF4A135-90E9-491C-8757-D1018491D3C3}" dt="2022-07-14T11:24:00.167" v="558" actId="1035"/>
          <ac:picMkLst>
            <pc:docMk/>
            <pc:sldMk cId="1568365535" sldId="302"/>
            <ac:picMk id="5" creationId="{B43CC84D-A1B6-8EEA-CA8B-5B88BAD2BE92}"/>
          </ac:picMkLst>
        </pc:picChg>
        <pc:picChg chg="mod">
          <ac:chgData name="Johannes Sæleset" userId="3f7023dc-cf6c-4a8e-8755-cb9e9162eba6" providerId="ADAL" clId="{1AF4A135-90E9-491C-8757-D1018491D3C3}" dt="2022-07-14T11:24:13.478" v="560" actId="1035"/>
          <ac:picMkLst>
            <pc:docMk/>
            <pc:sldMk cId="1568365535" sldId="302"/>
            <ac:picMk id="10" creationId="{341B3F3E-BA9D-9776-9FE2-3F4181FB5BA4}"/>
          </ac:picMkLst>
        </pc:picChg>
        <pc:picChg chg="mod">
          <ac:chgData name="Johannes Sæleset" userId="3f7023dc-cf6c-4a8e-8755-cb9e9162eba6" providerId="ADAL" clId="{1AF4A135-90E9-491C-8757-D1018491D3C3}" dt="2022-07-14T11:24:13.478" v="560" actId="1035"/>
          <ac:picMkLst>
            <pc:docMk/>
            <pc:sldMk cId="1568365535" sldId="302"/>
            <ac:picMk id="12" creationId="{234E94C9-3203-DE63-60D4-0ABCF6C2F8C5}"/>
          </ac:picMkLst>
        </pc:picChg>
        <pc:picChg chg="mod">
          <ac:chgData name="Johannes Sæleset" userId="3f7023dc-cf6c-4a8e-8755-cb9e9162eba6" providerId="ADAL" clId="{1AF4A135-90E9-491C-8757-D1018491D3C3}" dt="2022-07-14T11:24:13.478" v="560" actId="1035"/>
          <ac:picMkLst>
            <pc:docMk/>
            <pc:sldMk cId="1568365535" sldId="302"/>
            <ac:picMk id="18" creationId="{6934F4A0-01A5-13B7-76AB-95B7894AB2B2}"/>
          </ac:picMkLst>
        </pc:picChg>
        <pc:cxnChg chg="mod">
          <ac:chgData name="Johannes Sæleset" userId="3f7023dc-cf6c-4a8e-8755-cb9e9162eba6" providerId="ADAL" clId="{1AF4A135-90E9-491C-8757-D1018491D3C3}" dt="2022-07-14T11:24:42.263" v="566" actId="1036"/>
          <ac:cxnSpMkLst>
            <pc:docMk/>
            <pc:sldMk cId="1568365535" sldId="302"/>
            <ac:cxnSpMk id="14" creationId="{938922B1-2B53-47EB-4293-5633209225D9}"/>
          </ac:cxnSpMkLst>
        </pc:cxnChg>
        <pc:cxnChg chg="mod">
          <ac:chgData name="Johannes Sæleset" userId="3f7023dc-cf6c-4a8e-8755-cb9e9162eba6" providerId="ADAL" clId="{1AF4A135-90E9-491C-8757-D1018491D3C3}" dt="2022-07-14T11:24:13.478" v="560" actId="1035"/>
          <ac:cxnSpMkLst>
            <pc:docMk/>
            <pc:sldMk cId="1568365535" sldId="302"/>
            <ac:cxnSpMk id="16" creationId="{E2B8757C-8344-0C2F-3FF7-8F0D8D5F2AD1}"/>
          </ac:cxnSpMkLst>
        </pc:cxnChg>
        <pc:cxnChg chg="mod">
          <ac:chgData name="Johannes Sæleset" userId="3f7023dc-cf6c-4a8e-8755-cb9e9162eba6" providerId="ADAL" clId="{1AF4A135-90E9-491C-8757-D1018491D3C3}" dt="2022-07-14T11:24:18.773" v="562" actId="1036"/>
          <ac:cxnSpMkLst>
            <pc:docMk/>
            <pc:sldMk cId="1568365535" sldId="302"/>
            <ac:cxnSpMk id="20" creationId="{3AACD092-77FE-34CF-BEBF-B40A5CAF4284}"/>
          </ac:cxnSpMkLst>
        </pc:cxnChg>
      </pc:sldChg>
      <pc:sldChg chg="modSp add mod ord">
        <pc:chgData name="Johannes Sæleset" userId="3f7023dc-cf6c-4a8e-8755-cb9e9162eba6" providerId="ADAL" clId="{1AF4A135-90E9-491C-8757-D1018491D3C3}" dt="2022-07-22T22:33:34.552" v="11794" actId="6549"/>
        <pc:sldMkLst>
          <pc:docMk/>
          <pc:sldMk cId="1550784362" sldId="303"/>
        </pc:sldMkLst>
        <pc:spChg chg="mod">
          <ac:chgData name="Johannes Sæleset" userId="3f7023dc-cf6c-4a8e-8755-cb9e9162eba6" providerId="ADAL" clId="{1AF4A135-90E9-491C-8757-D1018491D3C3}" dt="2022-07-22T22:33:34.552" v="11794" actId="6549"/>
          <ac:spMkLst>
            <pc:docMk/>
            <pc:sldMk cId="1550784362" sldId="303"/>
            <ac:spMk id="9" creationId="{61D2646C-E625-5617-C3B9-1EEC5C3D5571}"/>
          </ac:spMkLst>
        </pc:spChg>
        <pc:spChg chg="mod">
          <ac:chgData name="Johannes Sæleset" userId="3f7023dc-cf6c-4a8e-8755-cb9e9162eba6" providerId="ADAL" clId="{1AF4A135-90E9-491C-8757-D1018491D3C3}" dt="2022-07-14T11:35:50.721" v="659" actId="20577"/>
          <ac:spMkLst>
            <pc:docMk/>
            <pc:sldMk cId="1550784362" sldId="303"/>
            <ac:spMk id="10" creationId="{700AEAA7-91A2-8B55-790E-903BFEF9C7B2}"/>
          </ac:spMkLst>
        </pc:spChg>
      </pc:sldChg>
      <pc:sldChg chg="add del">
        <pc:chgData name="Johannes Sæleset" userId="3f7023dc-cf6c-4a8e-8755-cb9e9162eba6" providerId="ADAL" clId="{1AF4A135-90E9-491C-8757-D1018491D3C3}" dt="2022-06-30T10:27:56.025" v="116"/>
        <pc:sldMkLst>
          <pc:docMk/>
          <pc:sldMk cId="2826432985" sldId="303"/>
        </pc:sldMkLst>
      </pc:sldChg>
      <pc:sldChg chg="addSp delSp modSp add del mod modNotesTx">
        <pc:chgData name="Johannes Sæleset" userId="3f7023dc-cf6c-4a8e-8755-cb9e9162eba6" providerId="ADAL" clId="{1AF4A135-90E9-491C-8757-D1018491D3C3}" dt="2022-07-22T09:53:08.725" v="4156" actId="47"/>
        <pc:sldMkLst>
          <pc:docMk/>
          <pc:sldMk cId="3310869249" sldId="304"/>
        </pc:sldMkLst>
        <pc:spChg chg="mod">
          <ac:chgData name="Johannes Sæleset" userId="3f7023dc-cf6c-4a8e-8755-cb9e9162eba6" providerId="ADAL" clId="{1AF4A135-90E9-491C-8757-D1018491D3C3}" dt="2022-07-22T09:42:40.109" v="3976" actId="1036"/>
          <ac:spMkLst>
            <pc:docMk/>
            <pc:sldMk cId="3310869249" sldId="304"/>
            <ac:spMk id="2" creationId="{1AFDC37D-452D-4EFA-B8BB-C96292E7F3D3}"/>
          </ac:spMkLst>
        </pc:spChg>
        <pc:spChg chg="add del mod">
          <ac:chgData name="Johannes Sæleset" userId="3f7023dc-cf6c-4a8e-8755-cb9e9162eba6" providerId="ADAL" clId="{1AF4A135-90E9-491C-8757-D1018491D3C3}" dt="2022-07-22T09:00:56.993" v="2873"/>
          <ac:spMkLst>
            <pc:docMk/>
            <pc:sldMk cId="3310869249" sldId="304"/>
            <ac:spMk id="3" creationId="{4452E893-01E4-55A6-BC98-EEDF979D851E}"/>
          </ac:spMkLst>
        </pc:spChg>
        <pc:spChg chg="add del">
          <ac:chgData name="Johannes Sæleset" userId="3f7023dc-cf6c-4a8e-8755-cb9e9162eba6" providerId="ADAL" clId="{1AF4A135-90E9-491C-8757-D1018491D3C3}" dt="2022-07-14T20:34:20.967" v="2789"/>
          <ac:spMkLst>
            <pc:docMk/>
            <pc:sldMk cId="3310869249" sldId="304"/>
            <ac:spMk id="7" creationId="{DFCCC4C1-964E-4CB4-2086-21EAFB6C5526}"/>
          </ac:spMkLst>
        </pc:spChg>
        <pc:spChg chg="add del mod">
          <ac:chgData name="Johannes Sæleset" userId="3f7023dc-cf6c-4a8e-8755-cb9e9162eba6" providerId="ADAL" clId="{1AF4A135-90E9-491C-8757-D1018491D3C3}" dt="2022-07-22T09:50:40.824" v="4138" actId="478"/>
          <ac:spMkLst>
            <pc:docMk/>
            <pc:sldMk cId="3310869249" sldId="304"/>
            <ac:spMk id="7" creationId="{EFD50812-D88B-75C1-86F7-4A86F631D230}"/>
          </ac:spMkLst>
        </pc:spChg>
        <pc:spChg chg="add del mod">
          <ac:chgData name="Johannes Sæleset" userId="3f7023dc-cf6c-4a8e-8755-cb9e9162eba6" providerId="ADAL" clId="{1AF4A135-90E9-491C-8757-D1018491D3C3}" dt="2022-07-14T20:34:29.564" v="2795"/>
          <ac:spMkLst>
            <pc:docMk/>
            <pc:sldMk cId="3310869249" sldId="304"/>
            <ac:spMk id="9" creationId="{BEF299AB-8163-8879-3BFD-376EC2ABFFB0}"/>
          </ac:spMkLst>
        </pc:spChg>
        <pc:spChg chg="del mod">
          <ac:chgData name="Johannes Sæleset" userId="3f7023dc-cf6c-4a8e-8755-cb9e9162eba6" providerId="ADAL" clId="{1AF4A135-90E9-491C-8757-D1018491D3C3}" dt="2022-07-22T09:24:35.013" v="3463"/>
          <ac:spMkLst>
            <pc:docMk/>
            <pc:sldMk cId="3310869249" sldId="304"/>
            <ac:spMk id="14" creationId="{146DDE3F-2B30-A90D-6B90-34E2E64004D0}"/>
          </ac:spMkLst>
        </pc:spChg>
        <pc:spChg chg="add mod">
          <ac:chgData name="Johannes Sæleset" userId="3f7023dc-cf6c-4a8e-8755-cb9e9162eba6" providerId="ADAL" clId="{1AF4A135-90E9-491C-8757-D1018491D3C3}" dt="2022-07-22T09:47:39.317" v="4111" actId="1076"/>
          <ac:spMkLst>
            <pc:docMk/>
            <pc:sldMk cId="3310869249" sldId="304"/>
            <ac:spMk id="25" creationId="{44DFD7DE-9E0E-7C6F-64F5-E3844369EFA5}"/>
          </ac:spMkLst>
        </pc:spChg>
        <pc:spChg chg="add mod">
          <ac:chgData name="Johannes Sæleset" userId="3f7023dc-cf6c-4a8e-8755-cb9e9162eba6" providerId="ADAL" clId="{1AF4A135-90E9-491C-8757-D1018491D3C3}" dt="2022-07-22T09:47:39.317" v="4111" actId="1076"/>
          <ac:spMkLst>
            <pc:docMk/>
            <pc:sldMk cId="3310869249" sldId="304"/>
            <ac:spMk id="26" creationId="{DDC48112-CFAC-4B9F-BF75-3FB27E01D7A4}"/>
          </ac:spMkLst>
        </pc:spChg>
        <pc:spChg chg="mod">
          <ac:chgData name="Johannes Sæleset" userId="3f7023dc-cf6c-4a8e-8755-cb9e9162eba6" providerId="ADAL" clId="{1AF4A135-90E9-491C-8757-D1018491D3C3}" dt="2022-07-22T09:42:56.026" v="3979" actId="1036"/>
          <ac:spMkLst>
            <pc:docMk/>
            <pc:sldMk cId="3310869249" sldId="304"/>
            <ac:spMk id="28" creationId="{7FBFCA23-7AF9-DCC8-553E-1BB762DBEA46}"/>
          </ac:spMkLst>
        </pc:spChg>
        <pc:spChg chg="add mod">
          <ac:chgData name="Johannes Sæleset" userId="3f7023dc-cf6c-4a8e-8755-cb9e9162eba6" providerId="ADAL" clId="{1AF4A135-90E9-491C-8757-D1018491D3C3}" dt="2022-07-22T09:50:41.744" v="4139"/>
          <ac:spMkLst>
            <pc:docMk/>
            <pc:sldMk cId="3310869249" sldId="304"/>
            <ac:spMk id="29" creationId="{2A90519E-0F43-6840-9EC1-076D310FE30A}"/>
          </ac:spMkLst>
        </pc:spChg>
        <pc:spChg chg="mod">
          <ac:chgData name="Johannes Sæleset" userId="3f7023dc-cf6c-4a8e-8755-cb9e9162eba6" providerId="ADAL" clId="{1AF4A135-90E9-491C-8757-D1018491D3C3}" dt="2022-07-22T09:42:40.109" v="3976" actId="1036"/>
          <ac:spMkLst>
            <pc:docMk/>
            <pc:sldMk cId="3310869249" sldId="304"/>
            <ac:spMk id="31" creationId="{1CEEBC0C-750F-F37E-7442-5B214D05F603}"/>
          </ac:spMkLst>
        </pc:spChg>
        <pc:spChg chg="add mod">
          <ac:chgData name="Johannes Sæleset" userId="3f7023dc-cf6c-4a8e-8755-cb9e9162eba6" providerId="ADAL" clId="{1AF4A135-90E9-491C-8757-D1018491D3C3}" dt="2022-07-22T09:45:37.514" v="4029" actId="1038"/>
          <ac:spMkLst>
            <pc:docMk/>
            <pc:sldMk cId="3310869249" sldId="304"/>
            <ac:spMk id="33" creationId="{BC26CDFF-8F7C-E21A-9255-43FAE0F8BBDE}"/>
          </ac:spMkLst>
        </pc:spChg>
        <pc:spChg chg="mod">
          <ac:chgData name="Johannes Sæleset" userId="3f7023dc-cf6c-4a8e-8755-cb9e9162eba6" providerId="ADAL" clId="{1AF4A135-90E9-491C-8757-D1018491D3C3}" dt="2022-07-22T09:46:43.040" v="4109" actId="1037"/>
          <ac:spMkLst>
            <pc:docMk/>
            <pc:sldMk cId="3310869249" sldId="304"/>
            <ac:spMk id="34" creationId="{F5EBED07-2DC0-F7F6-B926-F3705FD4EC16}"/>
          </ac:spMkLst>
        </pc:spChg>
        <pc:spChg chg="add mod">
          <ac:chgData name="Johannes Sæleset" userId="3f7023dc-cf6c-4a8e-8755-cb9e9162eba6" providerId="ADAL" clId="{1AF4A135-90E9-491C-8757-D1018491D3C3}" dt="2022-07-22T09:45:42.254" v="4035" actId="20577"/>
          <ac:spMkLst>
            <pc:docMk/>
            <pc:sldMk cId="3310869249" sldId="304"/>
            <ac:spMk id="37" creationId="{F4C93449-ADB4-94BE-9B62-6CAB489D4001}"/>
          </ac:spMkLst>
        </pc:spChg>
        <pc:spChg chg="mod">
          <ac:chgData name="Johannes Sæleset" userId="3f7023dc-cf6c-4a8e-8755-cb9e9162eba6" providerId="ADAL" clId="{1AF4A135-90E9-491C-8757-D1018491D3C3}" dt="2022-07-22T09:45:06.195" v="4008" actId="14100"/>
          <ac:spMkLst>
            <pc:docMk/>
            <pc:sldMk cId="3310869249" sldId="304"/>
            <ac:spMk id="38" creationId="{AD4A860A-2BA1-1002-C54D-14C5F2C60951}"/>
          </ac:spMkLst>
        </pc:spChg>
        <pc:spChg chg="mod">
          <ac:chgData name="Johannes Sæleset" userId="3f7023dc-cf6c-4a8e-8755-cb9e9162eba6" providerId="ADAL" clId="{1AF4A135-90E9-491C-8757-D1018491D3C3}" dt="2022-07-22T09:42:40.109" v="3976" actId="1036"/>
          <ac:spMkLst>
            <pc:docMk/>
            <pc:sldMk cId="3310869249" sldId="304"/>
            <ac:spMk id="41" creationId="{F1B9F102-2BCA-720C-498F-AE52E04B6FFB}"/>
          </ac:spMkLst>
        </pc:spChg>
        <pc:spChg chg="del mod">
          <ac:chgData name="Johannes Sæleset" userId="3f7023dc-cf6c-4a8e-8755-cb9e9162eba6" providerId="ADAL" clId="{1AF4A135-90E9-491C-8757-D1018491D3C3}" dt="2022-07-22T09:50:37.873" v="4137" actId="478"/>
          <ac:spMkLst>
            <pc:docMk/>
            <pc:sldMk cId="3310869249" sldId="304"/>
            <ac:spMk id="390" creationId="{00000000-0000-0000-0000-000000000000}"/>
          </ac:spMkLst>
        </pc:spChg>
        <pc:spChg chg="del">
          <ac:chgData name="Johannes Sæleset" userId="3f7023dc-cf6c-4a8e-8755-cb9e9162eba6" providerId="ADAL" clId="{1AF4A135-90E9-491C-8757-D1018491D3C3}" dt="2022-07-14T20:49:14.258" v="2848" actId="478"/>
          <ac:spMkLst>
            <pc:docMk/>
            <pc:sldMk cId="3310869249" sldId="304"/>
            <ac:spMk id="392" creationId="{00000000-0000-0000-0000-000000000000}"/>
          </ac:spMkLst>
        </pc:spChg>
        <pc:spChg chg="del mod">
          <ac:chgData name="Johannes Sæleset" userId="3f7023dc-cf6c-4a8e-8755-cb9e9162eba6" providerId="ADAL" clId="{1AF4A135-90E9-491C-8757-D1018491D3C3}" dt="2022-07-22T09:29:30.451" v="3580" actId="478"/>
          <ac:spMkLst>
            <pc:docMk/>
            <pc:sldMk cId="3310869249" sldId="304"/>
            <ac:spMk id="412" creationId="{00000000-0000-0000-0000-000000000000}"/>
          </ac:spMkLst>
        </pc:spChg>
        <pc:picChg chg="mod">
          <ac:chgData name="Johannes Sæleset" userId="3f7023dc-cf6c-4a8e-8755-cb9e9162eba6" providerId="ADAL" clId="{1AF4A135-90E9-491C-8757-D1018491D3C3}" dt="2022-07-22T09:42:40.109" v="3976" actId="1036"/>
          <ac:picMkLst>
            <pc:docMk/>
            <pc:sldMk cId="3310869249" sldId="304"/>
            <ac:picMk id="4" creationId="{3C3CBD74-63CD-1925-09AC-B900BF946DE4}"/>
          </ac:picMkLst>
        </pc:picChg>
        <pc:picChg chg="mod">
          <ac:chgData name="Johannes Sæleset" userId="3f7023dc-cf6c-4a8e-8755-cb9e9162eba6" providerId="ADAL" clId="{1AF4A135-90E9-491C-8757-D1018491D3C3}" dt="2022-07-22T09:42:40.109" v="3976" actId="1036"/>
          <ac:picMkLst>
            <pc:docMk/>
            <pc:sldMk cId="3310869249" sldId="304"/>
            <ac:picMk id="6" creationId="{BDDBEF73-959B-672F-FF98-EF257F4BA061}"/>
          </ac:picMkLst>
        </pc:picChg>
        <pc:picChg chg="mod">
          <ac:chgData name="Johannes Sæleset" userId="3f7023dc-cf6c-4a8e-8755-cb9e9162eba6" providerId="ADAL" clId="{1AF4A135-90E9-491C-8757-D1018491D3C3}" dt="2022-07-22T09:46:43.040" v="4109" actId="1037"/>
          <ac:picMkLst>
            <pc:docMk/>
            <pc:sldMk cId="3310869249" sldId="304"/>
            <ac:picMk id="8" creationId="{6764F7BB-5015-495C-44D6-B71F8A403841}"/>
          </ac:picMkLst>
        </pc:picChg>
        <pc:picChg chg="mod">
          <ac:chgData name="Johannes Sæleset" userId="3f7023dc-cf6c-4a8e-8755-cb9e9162eba6" providerId="ADAL" clId="{1AF4A135-90E9-491C-8757-D1018491D3C3}" dt="2022-07-22T09:42:40.109" v="3976" actId="1036"/>
          <ac:picMkLst>
            <pc:docMk/>
            <pc:sldMk cId="3310869249" sldId="304"/>
            <ac:picMk id="10" creationId="{4155CA2B-C986-9559-C0AB-F1E7C0448F41}"/>
          </ac:picMkLst>
        </pc:picChg>
        <pc:picChg chg="mod">
          <ac:chgData name="Johannes Sæleset" userId="3f7023dc-cf6c-4a8e-8755-cb9e9162eba6" providerId="ADAL" clId="{1AF4A135-90E9-491C-8757-D1018491D3C3}" dt="2022-07-22T09:42:40.109" v="3976" actId="1036"/>
          <ac:picMkLst>
            <pc:docMk/>
            <pc:sldMk cId="3310869249" sldId="304"/>
            <ac:picMk id="13" creationId="{A5AC42AA-FE3D-9B43-B798-39A17DDE60E3}"/>
          </ac:picMkLst>
        </pc:picChg>
        <pc:picChg chg="add mod">
          <ac:chgData name="Johannes Sæleset" userId="3f7023dc-cf6c-4a8e-8755-cb9e9162eba6" providerId="ADAL" clId="{1AF4A135-90E9-491C-8757-D1018491D3C3}" dt="2022-07-22T09:42:40.109" v="3976" actId="1036"/>
          <ac:picMkLst>
            <pc:docMk/>
            <pc:sldMk cId="3310869249" sldId="304"/>
            <ac:picMk id="32" creationId="{FBA34138-CB09-3FEC-2DC4-24EF68BA5FA1}"/>
          </ac:picMkLst>
        </pc:picChg>
        <pc:picChg chg="add mod modCrop">
          <ac:chgData name="Johannes Sæleset" userId="3f7023dc-cf6c-4a8e-8755-cb9e9162eba6" providerId="ADAL" clId="{1AF4A135-90E9-491C-8757-D1018491D3C3}" dt="2022-07-22T09:42:40.109" v="3976" actId="1036"/>
          <ac:picMkLst>
            <pc:docMk/>
            <pc:sldMk cId="3310869249" sldId="304"/>
            <ac:picMk id="36" creationId="{6C2C6E5E-0999-E5D5-FFC2-F463C807E2F7}"/>
          </ac:picMkLst>
        </pc:picChg>
        <pc:picChg chg="mod">
          <ac:chgData name="Johannes Sæleset" userId="3f7023dc-cf6c-4a8e-8755-cb9e9162eba6" providerId="ADAL" clId="{1AF4A135-90E9-491C-8757-D1018491D3C3}" dt="2022-07-22T09:42:40.109" v="3976" actId="1036"/>
          <ac:picMkLst>
            <pc:docMk/>
            <pc:sldMk cId="3310869249" sldId="304"/>
            <ac:picMk id="411" creationId="{00000000-0000-0000-0000-000000000000}"/>
          </ac:picMkLst>
        </pc:picChg>
        <pc:cxnChg chg="del">
          <ac:chgData name="Johannes Sæleset" userId="3f7023dc-cf6c-4a8e-8755-cb9e9162eba6" providerId="ADAL" clId="{1AF4A135-90E9-491C-8757-D1018491D3C3}" dt="2022-07-14T20:49:09.798" v="2845" actId="478"/>
          <ac:cxnSpMkLst>
            <pc:docMk/>
            <pc:sldMk cId="3310869249" sldId="304"/>
            <ac:cxnSpMk id="391" creationId="{00000000-0000-0000-0000-000000000000}"/>
          </ac:cxnSpMkLst>
        </pc:cxnChg>
        <pc:cxnChg chg="del mod">
          <ac:chgData name="Johannes Sæleset" userId="3f7023dc-cf6c-4a8e-8755-cb9e9162eba6" providerId="ADAL" clId="{1AF4A135-90E9-491C-8757-D1018491D3C3}" dt="2022-07-22T09:29:31.076" v="3581" actId="478"/>
          <ac:cxnSpMkLst>
            <pc:docMk/>
            <pc:sldMk cId="3310869249" sldId="304"/>
            <ac:cxnSpMk id="393" creationId="{00000000-0000-0000-0000-000000000000}"/>
          </ac:cxnSpMkLst>
        </pc:cxnChg>
        <pc:cxnChg chg="del">
          <ac:chgData name="Johannes Sæleset" userId="3f7023dc-cf6c-4a8e-8755-cb9e9162eba6" providerId="ADAL" clId="{1AF4A135-90E9-491C-8757-D1018491D3C3}" dt="2022-07-14T20:49:13.110" v="2847" actId="478"/>
          <ac:cxnSpMkLst>
            <pc:docMk/>
            <pc:sldMk cId="3310869249" sldId="304"/>
            <ac:cxnSpMk id="394" creationId="{00000000-0000-0000-0000-000000000000}"/>
          </ac:cxnSpMkLst>
        </pc:cxnChg>
        <pc:cxnChg chg="del">
          <ac:chgData name="Johannes Sæleset" userId="3f7023dc-cf6c-4a8e-8755-cb9e9162eba6" providerId="ADAL" clId="{1AF4A135-90E9-491C-8757-D1018491D3C3}" dt="2022-07-14T20:49:10.491" v="2846" actId="478"/>
          <ac:cxnSpMkLst>
            <pc:docMk/>
            <pc:sldMk cId="3310869249" sldId="304"/>
            <ac:cxnSpMk id="395" creationId="{00000000-0000-0000-0000-000000000000}"/>
          </ac:cxnSpMkLst>
        </pc:cxnChg>
        <pc:cxnChg chg="del">
          <ac:chgData name="Johannes Sæleset" userId="3f7023dc-cf6c-4a8e-8755-cb9e9162eba6" providerId="ADAL" clId="{1AF4A135-90E9-491C-8757-D1018491D3C3}" dt="2022-07-22T09:29:32.840" v="3582" actId="478"/>
          <ac:cxnSpMkLst>
            <pc:docMk/>
            <pc:sldMk cId="3310869249" sldId="304"/>
            <ac:cxnSpMk id="396" creationId="{00000000-0000-0000-0000-000000000000}"/>
          </ac:cxnSpMkLst>
        </pc:cxnChg>
        <pc:cxnChg chg="del">
          <ac:chgData name="Johannes Sæleset" userId="3f7023dc-cf6c-4a8e-8755-cb9e9162eba6" providerId="ADAL" clId="{1AF4A135-90E9-491C-8757-D1018491D3C3}" dt="2022-07-14T12:21:14.030" v="2228" actId="478"/>
          <ac:cxnSpMkLst>
            <pc:docMk/>
            <pc:sldMk cId="3310869249" sldId="304"/>
            <ac:cxnSpMk id="397" creationId="{00000000-0000-0000-0000-000000000000}"/>
          </ac:cxnSpMkLst>
        </pc:cxnChg>
        <pc:cxnChg chg="del">
          <ac:chgData name="Johannes Sæleset" userId="3f7023dc-cf6c-4a8e-8755-cb9e9162eba6" providerId="ADAL" clId="{1AF4A135-90E9-491C-8757-D1018491D3C3}" dt="2022-07-14T12:21:16.625" v="2230" actId="478"/>
          <ac:cxnSpMkLst>
            <pc:docMk/>
            <pc:sldMk cId="3310869249" sldId="304"/>
            <ac:cxnSpMk id="398" creationId="{00000000-0000-0000-0000-000000000000}"/>
          </ac:cxnSpMkLst>
        </pc:cxnChg>
        <pc:cxnChg chg="del">
          <ac:chgData name="Johannes Sæleset" userId="3f7023dc-cf6c-4a8e-8755-cb9e9162eba6" providerId="ADAL" clId="{1AF4A135-90E9-491C-8757-D1018491D3C3}" dt="2022-07-14T12:21:15.336" v="2229" actId="478"/>
          <ac:cxnSpMkLst>
            <pc:docMk/>
            <pc:sldMk cId="3310869249" sldId="304"/>
            <ac:cxnSpMk id="399" creationId="{00000000-0000-0000-0000-000000000000}"/>
          </ac:cxnSpMkLst>
        </pc:cxnChg>
        <pc:cxnChg chg="del">
          <ac:chgData name="Johannes Sæleset" userId="3f7023dc-cf6c-4a8e-8755-cb9e9162eba6" providerId="ADAL" clId="{1AF4A135-90E9-491C-8757-D1018491D3C3}" dt="2022-07-14T12:20:41.430" v="2201" actId="478"/>
          <ac:cxnSpMkLst>
            <pc:docMk/>
            <pc:sldMk cId="3310869249" sldId="304"/>
            <ac:cxnSpMk id="400" creationId="{00000000-0000-0000-0000-000000000000}"/>
          </ac:cxnSpMkLst>
        </pc:cxnChg>
        <pc:cxnChg chg="del">
          <ac:chgData name="Johannes Sæleset" userId="3f7023dc-cf6c-4a8e-8755-cb9e9162eba6" providerId="ADAL" clId="{1AF4A135-90E9-491C-8757-D1018491D3C3}" dt="2022-07-22T09:06:58.208" v="3089" actId="478"/>
          <ac:cxnSpMkLst>
            <pc:docMk/>
            <pc:sldMk cId="3310869249" sldId="304"/>
            <ac:cxnSpMk id="402" creationId="{00000000-0000-0000-0000-000000000000}"/>
          </ac:cxnSpMkLst>
        </pc:cxnChg>
        <pc:cxnChg chg="add del">
          <ac:chgData name="Johannes Sæleset" userId="3f7023dc-cf6c-4a8e-8755-cb9e9162eba6" providerId="ADAL" clId="{1AF4A135-90E9-491C-8757-D1018491D3C3}" dt="2022-07-14T12:20:39.615" v="2200" actId="478"/>
          <ac:cxnSpMkLst>
            <pc:docMk/>
            <pc:sldMk cId="3310869249" sldId="304"/>
            <ac:cxnSpMk id="408" creationId="{00000000-0000-0000-0000-000000000000}"/>
          </ac:cxnSpMkLst>
        </pc:cxnChg>
        <pc:cxnChg chg="del">
          <ac:chgData name="Johannes Sæleset" userId="3f7023dc-cf6c-4a8e-8755-cb9e9162eba6" providerId="ADAL" clId="{1AF4A135-90E9-491C-8757-D1018491D3C3}" dt="2022-07-14T12:20:44.523" v="2202" actId="478"/>
          <ac:cxnSpMkLst>
            <pc:docMk/>
            <pc:sldMk cId="3310869249" sldId="304"/>
            <ac:cxnSpMk id="409" creationId="{00000000-0000-0000-0000-000000000000}"/>
          </ac:cxnSpMkLst>
        </pc:cxnChg>
      </pc:sldChg>
      <pc:sldChg chg="add del">
        <pc:chgData name="Johannes Sæleset" userId="3f7023dc-cf6c-4a8e-8755-cb9e9162eba6" providerId="ADAL" clId="{1AF4A135-90E9-491C-8757-D1018491D3C3}" dt="2022-06-30T10:27:56.025" v="116"/>
        <pc:sldMkLst>
          <pc:docMk/>
          <pc:sldMk cId="3981978583" sldId="304"/>
        </pc:sldMkLst>
      </pc:sldChg>
      <pc:sldChg chg="addSp delSp modSp add del mod">
        <pc:chgData name="Johannes Sæleset" userId="3f7023dc-cf6c-4a8e-8755-cb9e9162eba6" providerId="ADAL" clId="{1AF4A135-90E9-491C-8757-D1018491D3C3}" dt="2022-07-22T18:40:08.886" v="5004" actId="47"/>
        <pc:sldMkLst>
          <pc:docMk/>
          <pc:sldMk cId="3101854347" sldId="305"/>
        </pc:sldMkLst>
        <pc:spChg chg="del">
          <ac:chgData name="Johannes Sæleset" userId="3f7023dc-cf6c-4a8e-8755-cb9e9162eba6" providerId="ADAL" clId="{1AF4A135-90E9-491C-8757-D1018491D3C3}" dt="2022-07-22T09:48:15.805" v="4112" actId="478"/>
          <ac:spMkLst>
            <pc:docMk/>
            <pc:sldMk cId="3101854347" sldId="305"/>
            <ac:spMk id="2" creationId="{1AFDC37D-452D-4EFA-B8BB-C96292E7F3D3}"/>
          </ac:spMkLst>
        </pc:spChg>
        <pc:spChg chg="add mod">
          <ac:chgData name="Johannes Sæleset" userId="3f7023dc-cf6c-4a8e-8755-cb9e9162eba6" providerId="ADAL" clId="{1AF4A135-90E9-491C-8757-D1018491D3C3}" dt="2022-07-22T09:48:15.805" v="4112" actId="478"/>
          <ac:spMkLst>
            <pc:docMk/>
            <pc:sldMk cId="3101854347" sldId="305"/>
            <ac:spMk id="5" creationId="{1712D75E-B3F2-E082-A7A5-59F63ABD8EDF}"/>
          </ac:spMkLst>
        </pc:spChg>
        <pc:spChg chg="del">
          <ac:chgData name="Johannes Sæleset" userId="3f7023dc-cf6c-4a8e-8755-cb9e9162eba6" providerId="ADAL" clId="{1AF4A135-90E9-491C-8757-D1018491D3C3}" dt="2022-07-22T09:48:15.805" v="4112" actId="478"/>
          <ac:spMkLst>
            <pc:docMk/>
            <pc:sldMk cId="3101854347" sldId="305"/>
            <ac:spMk id="28" creationId="{7FBFCA23-7AF9-DCC8-553E-1BB762DBEA46}"/>
          </ac:spMkLst>
        </pc:spChg>
        <pc:spChg chg="del">
          <ac:chgData name="Johannes Sæleset" userId="3f7023dc-cf6c-4a8e-8755-cb9e9162eba6" providerId="ADAL" clId="{1AF4A135-90E9-491C-8757-D1018491D3C3}" dt="2022-07-22T09:48:15.805" v="4112" actId="478"/>
          <ac:spMkLst>
            <pc:docMk/>
            <pc:sldMk cId="3101854347" sldId="305"/>
            <ac:spMk id="31" creationId="{1CEEBC0C-750F-F37E-7442-5B214D05F603}"/>
          </ac:spMkLst>
        </pc:spChg>
        <pc:spChg chg="del">
          <ac:chgData name="Johannes Sæleset" userId="3f7023dc-cf6c-4a8e-8755-cb9e9162eba6" providerId="ADAL" clId="{1AF4A135-90E9-491C-8757-D1018491D3C3}" dt="2022-07-22T09:48:15.805" v="4112" actId="478"/>
          <ac:spMkLst>
            <pc:docMk/>
            <pc:sldMk cId="3101854347" sldId="305"/>
            <ac:spMk id="33" creationId="{BC26CDFF-8F7C-E21A-9255-43FAE0F8BBDE}"/>
          </ac:spMkLst>
        </pc:spChg>
        <pc:spChg chg="del">
          <ac:chgData name="Johannes Sæleset" userId="3f7023dc-cf6c-4a8e-8755-cb9e9162eba6" providerId="ADAL" clId="{1AF4A135-90E9-491C-8757-D1018491D3C3}" dt="2022-07-22T09:48:15.805" v="4112" actId="478"/>
          <ac:spMkLst>
            <pc:docMk/>
            <pc:sldMk cId="3101854347" sldId="305"/>
            <ac:spMk id="34" creationId="{F5EBED07-2DC0-F7F6-B926-F3705FD4EC16}"/>
          </ac:spMkLst>
        </pc:spChg>
        <pc:spChg chg="del">
          <ac:chgData name="Johannes Sæleset" userId="3f7023dc-cf6c-4a8e-8755-cb9e9162eba6" providerId="ADAL" clId="{1AF4A135-90E9-491C-8757-D1018491D3C3}" dt="2022-07-22T09:48:15.805" v="4112" actId="478"/>
          <ac:spMkLst>
            <pc:docMk/>
            <pc:sldMk cId="3101854347" sldId="305"/>
            <ac:spMk id="37" creationId="{F4C93449-ADB4-94BE-9B62-6CAB489D4001}"/>
          </ac:spMkLst>
        </pc:spChg>
        <pc:spChg chg="del">
          <ac:chgData name="Johannes Sæleset" userId="3f7023dc-cf6c-4a8e-8755-cb9e9162eba6" providerId="ADAL" clId="{1AF4A135-90E9-491C-8757-D1018491D3C3}" dt="2022-07-22T09:48:15.805" v="4112" actId="478"/>
          <ac:spMkLst>
            <pc:docMk/>
            <pc:sldMk cId="3101854347" sldId="305"/>
            <ac:spMk id="38" creationId="{AD4A860A-2BA1-1002-C54D-14C5F2C60951}"/>
          </ac:spMkLst>
        </pc:spChg>
        <pc:spChg chg="del">
          <ac:chgData name="Johannes Sæleset" userId="3f7023dc-cf6c-4a8e-8755-cb9e9162eba6" providerId="ADAL" clId="{1AF4A135-90E9-491C-8757-D1018491D3C3}" dt="2022-07-22T09:48:15.805" v="4112" actId="478"/>
          <ac:spMkLst>
            <pc:docMk/>
            <pc:sldMk cId="3101854347" sldId="305"/>
            <ac:spMk id="41" creationId="{F1B9F102-2BCA-720C-498F-AE52E04B6FFB}"/>
          </ac:spMkLst>
        </pc:spChg>
        <pc:spChg chg="del">
          <ac:chgData name="Johannes Sæleset" userId="3f7023dc-cf6c-4a8e-8755-cb9e9162eba6" providerId="ADAL" clId="{1AF4A135-90E9-491C-8757-D1018491D3C3}" dt="2022-07-22T09:48:15.805" v="4112" actId="478"/>
          <ac:spMkLst>
            <pc:docMk/>
            <pc:sldMk cId="3101854347" sldId="305"/>
            <ac:spMk id="390" creationId="{00000000-0000-0000-0000-000000000000}"/>
          </ac:spMkLst>
        </pc:spChg>
        <pc:spChg chg="del">
          <ac:chgData name="Johannes Sæleset" userId="3f7023dc-cf6c-4a8e-8755-cb9e9162eba6" providerId="ADAL" clId="{1AF4A135-90E9-491C-8757-D1018491D3C3}" dt="2022-07-22T09:48:15.805" v="4112" actId="478"/>
          <ac:spMkLst>
            <pc:docMk/>
            <pc:sldMk cId="3101854347" sldId="305"/>
            <ac:spMk id="412" creationId="{00000000-0000-0000-0000-000000000000}"/>
          </ac:spMkLst>
        </pc:spChg>
        <pc:picChg chg="del">
          <ac:chgData name="Johannes Sæleset" userId="3f7023dc-cf6c-4a8e-8755-cb9e9162eba6" providerId="ADAL" clId="{1AF4A135-90E9-491C-8757-D1018491D3C3}" dt="2022-07-22T09:48:15.805" v="4112" actId="478"/>
          <ac:picMkLst>
            <pc:docMk/>
            <pc:sldMk cId="3101854347" sldId="305"/>
            <ac:picMk id="4" creationId="{3C3CBD74-63CD-1925-09AC-B900BF946DE4}"/>
          </ac:picMkLst>
        </pc:picChg>
        <pc:picChg chg="del">
          <ac:chgData name="Johannes Sæleset" userId="3f7023dc-cf6c-4a8e-8755-cb9e9162eba6" providerId="ADAL" clId="{1AF4A135-90E9-491C-8757-D1018491D3C3}" dt="2022-07-22T09:48:15.805" v="4112" actId="478"/>
          <ac:picMkLst>
            <pc:docMk/>
            <pc:sldMk cId="3101854347" sldId="305"/>
            <ac:picMk id="6" creationId="{BDDBEF73-959B-672F-FF98-EF257F4BA061}"/>
          </ac:picMkLst>
        </pc:picChg>
        <pc:picChg chg="del">
          <ac:chgData name="Johannes Sæleset" userId="3f7023dc-cf6c-4a8e-8755-cb9e9162eba6" providerId="ADAL" clId="{1AF4A135-90E9-491C-8757-D1018491D3C3}" dt="2022-07-22T09:48:15.805" v="4112" actId="478"/>
          <ac:picMkLst>
            <pc:docMk/>
            <pc:sldMk cId="3101854347" sldId="305"/>
            <ac:picMk id="8" creationId="{6764F7BB-5015-495C-44D6-B71F8A403841}"/>
          </ac:picMkLst>
        </pc:picChg>
        <pc:picChg chg="del">
          <ac:chgData name="Johannes Sæleset" userId="3f7023dc-cf6c-4a8e-8755-cb9e9162eba6" providerId="ADAL" clId="{1AF4A135-90E9-491C-8757-D1018491D3C3}" dt="2022-07-22T09:48:15.805" v="4112" actId="478"/>
          <ac:picMkLst>
            <pc:docMk/>
            <pc:sldMk cId="3101854347" sldId="305"/>
            <ac:picMk id="10" creationId="{4155CA2B-C986-9559-C0AB-F1E7C0448F41}"/>
          </ac:picMkLst>
        </pc:picChg>
        <pc:picChg chg="del">
          <ac:chgData name="Johannes Sæleset" userId="3f7023dc-cf6c-4a8e-8755-cb9e9162eba6" providerId="ADAL" clId="{1AF4A135-90E9-491C-8757-D1018491D3C3}" dt="2022-07-22T09:48:15.805" v="4112" actId="478"/>
          <ac:picMkLst>
            <pc:docMk/>
            <pc:sldMk cId="3101854347" sldId="305"/>
            <ac:picMk id="13" creationId="{A5AC42AA-FE3D-9B43-B798-39A17DDE60E3}"/>
          </ac:picMkLst>
        </pc:picChg>
        <pc:picChg chg="del">
          <ac:chgData name="Johannes Sæleset" userId="3f7023dc-cf6c-4a8e-8755-cb9e9162eba6" providerId="ADAL" clId="{1AF4A135-90E9-491C-8757-D1018491D3C3}" dt="2022-07-22T09:48:15.805" v="4112" actId="478"/>
          <ac:picMkLst>
            <pc:docMk/>
            <pc:sldMk cId="3101854347" sldId="305"/>
            <ac:picMk id="32" creationId="{FBA34138-CB09-3FEC-2DC4-24EF68BA5FA1}"/>
          </ac:picMkLst>
        </pc:picChg>
        <pc:picChg chg="del">
          <ac:chgData name="Johannes Sæleset" userId="3f7023dc-cf6c-4a8e-8755-cb9e9162eba6" providerId="ADAL" clId="{1AF4A135-90E9-491C-8757-D1018491D3C3}" dt="2022-07-22T09:48:15.805" v="4112" actId="478"/>
          <ac:picMkLst>
            <pc:docMk/>
            <pc:sldMk cId="3101854347" sldId="305"/>
            <ac:picMk id="36" creationId="{6C2C6E5E-0999-E5D5-FFC2-F463C807E2F7}"/>
          </ac:picMkLst>
        </pc:picChg>
        <pc:picChg chg="del">
          <ac:chgData name="Johannes Sæleset" userId="3f7023dc-cf6c-4a8e-8755-cb9e9162eba6" providerId="ADAL" clId="{1AF4A135-90E9-491C-8757-D1018491D3C3}" dt="2022-07-22T09:48:15.805" v="4112" actId="478"/>
          <ac:picMkLst>
            <pc:docMk/>
            <pc:sldMk cId="3101854347" sldId="305"/>
            <ac:picMk id="411" creationId="{00000000-0000-0000-0000-000000000000}"/>
          </ac:picMkLst>
        </pc:picChg>
        <pc:cxnChg chg="del">
          <ac:chgData name="Johannes Sæleset" userId="3f7023dc-cf6c-4a8e-8755-cb9e9162eba6" providerId="ADAL" clId="{1AF4A135-90E9-491C-8757-D1018491D3C3}" dt="2022-07-22T09:48:15.805" v="4112" actId="478"/>
          <ac:cxnSpMkLst>
            <pc:docMk/>
            <pc:sldMk cId="3101854347" sldId="305"/>
            <ac:cxnSpMk id="393" creationId="{00000000-0000-0000-0000-000000000000}"/>
          </ac:cxnSpMkLst>
        </pc:cxnChg>
        <pc:cxnChg chg="del">
          <ac:chgData name="Johannes Sæleset" userId="3f7023dc-cf6c-4a8e-8755-cb9e9162eba6" providerId="ADAL" clId="{1AF4A135-90E9-491C-8757-D1018491D3C3}" dt="2022-07-22T09:48:15.805" v="4112" actId="478"/>
          <ac:cxnSpMkLst>
            <pc:docMk/>
            <pc:sldMk cId="3101854347" sldId="305"/>
            <ac:cxnSpMk id="396" creationId="{00000000-0000-0000-0000-000000000000}"/>
          </ac:cxnSpMkLst>
        </pc:cxnChg>
      </pc:sldChg>
      <pc:sldChg chg="delSp add del mod">
        <pc:chgData name="Johannes Sæleset" userId="3f7023dc-cf6c-4a8e-8755-cb9e9162eba6" providerId="ADAL" clId="{1AF4A135-90E9-491C-8757-D1018491D3C3}" dt="2022-07-22T18:40:04.892" v="5003" actId="47"/>
        <pc:sldMkLst>
          <pc:docMk/>
          <pc:sldMk cId="2467196872" sldId="306"/>
        </pc:sldMkLst>
        <pc:spChg chg="del">
          <ac:chgData name="Johannes Sæleset" userId="3f7023dc-cf6c-4a8e-8755-cb9e9162eba6" providerId="ADAL" clId="{1AF4A135-90E9-491C-8757-D1018491D3C3}" dt="2022-07-22T09:48:25.330" v="4114" actId="478"/>
          <ac:spMkLst>
            <pc:docMk/>
            <pc:sldMk cId="2467196872" sldId="306"/>
            <ac:spMk id="25" creationId="{44DFD7DE-9E0E-7C6F-64F5-E3844369EFA5}"/>
          </ac:spMkLst>
        </pc:spChg>
      </pc:sldChg>
      <pc:sldChg chg="addSp delSp modSp add mod modNotesTx">
        <pc:chgData name="Johannes Sæleset" userId="3f7023dc-cf6c-4a8e-8755-cb9e9162eba6" providerId="ADAL" clId="{1AF4A135-90E9-491C-8757-D1018491D3C3}" dt="2022-07-22T23:00:02.877" v="13044" actId="21"/>
        <pc:sldMkLst>
          <pc:docMk/>
          <pc:sldMk cId="2306610759" sldId="307"/>
        </pc:sldMkLst>
        <pc:spChg chg="add del mod">
          <ac:chgData name="Johannes Sæleset" userId="3f7023dc-cf6c-4a8e-8755-cb9e9162eba6" providerId="ADAL" clId="{1AF4A135-90E9-491C-8757-D1018491D3C3}" dt="2022-07-22T09:51:52.515" v="4146" actId="478"/>
          <ac:spMkLst>
            <pc:docMk/>
            <pc:sldMk cId="2306610759" sldId="307"/>
            <ac:spMk id="2" creationId="{82BF71A0-283C-491F-A981-C1EBC8212020}"/>
          </ac:spMkLst>
        </pc:spChg>
        <pc:spChg chg="del">
          <ac:chgData name="Johannes Sæleset" userId="3f7023dc-cf6c-4a8e-8755-cb9e9162eba6" providerId="ADAL" clId="{1AF4A135-90E9-491C-8757-D1018491D3C3}" dt="2022-07-22T09:49:52.266" v="4122" actId="478"/>
          <ac:spMkLst>
            <pc:docMk/>
            <pc:sldMk cId="2306610759" sldId="307"/>
            <ac:spMk id="3" creationId="{D06E3C49-A9EB-4C86-BC7C-D893CBB0A679}"/>
          </ac:spMkLst>
        </pc:spChg>
        <pc:spChg chg="add del mod">
          <ac:chgData name="Johannes Sæleset" userId="3f7023dc-cf6c-4a8e-8755-cb9e9162eba6" providerId="ADAL" clId="{1AF4A135-90E9-491C-8757-D1018491D3C3}" dt="2022-07-22T09:49:57.274" v="4124" actId="478"/>
          <ac:spMkLst>
            <pc:docMk/>
            <pc:sldMk cId="2306610759" sldId="307"/>
            <ac:spMk id="5" creationId="{D4830FD9-BC69-5F04-79B3-D74111F749A0}"/>
          </ac:spMkLst>
        </pc:spChg>
        <pc:spChg chg="add del mod">
          <ac:chgData name="Johannes Sæleset" userId="3f7023dc-cf6c-4a8e-8755-cb9e9162eba6" providerId="ADAL" clId="{1AF4A135-90E9-491C-8757-D1018491D3C3}" dt="2022-07-22T23:00:02.877" v="13044" actId="21"/>
          <ac:spMkLst>
            <pc:docMk/>
            <pc:sldMk cId="2306610759" sldId="307"/>
            <ac:spMk id="6" creationId="{A2A111CE-0F4C-E18F-3E24-378F2541B1EA}"/>
          </ac:spMkLst>
        </pc:spChg>
        <pc:spChg chg="del">
          <ac:chgData name="Johannes Sæleset" userId="3f7023dc-cf6c-4a8e-8755-cb9e9162eba6" providerId="ADAL" clId="{1AF4A135-90E9-491C-8757-D1018491D3C3}" dt="2022-07-22T09:50:06.544" v="4129" actId="478"/>
          <ac:spMkLst>
            <pc:docMk/>
            <pc:sldMk cId="2306610759" sldId="307"/>
            <ac:spMk id="8" creationId="{F4C20F55-93BA-45D7-8BFB-9B26DDC431A7}"/>
          </ac:spMkLst>
        </pc:spChg>
        <pc:spChg chg="del mod">
          <ac:chgData name="Johannes Sæleset" userId="3f7023dc-cf6c-4a8e-8755-cb9e9162eba6" providerId="ADAL" clId="{1AF4A135-90E9-491C-8757-D1018491D3C3}" dt="2022-07-22T09:49:07.865" v="4119" actId="478"/>
          <ac:spMkLst>
            <pc:docMk/>
            <pc:sldMk cId="2306610759" sldId="307"/>
            <ac:spMk id="9" creationId="{EBBE7F3D-73E6-41EA-BA4B-6A3443BAEBFC}"/>
          </ac:spMkLst>
        </pc:spChg>
        <pc:spChg chg="del">
          <ac:chgData name="Johannes Sæleset" userId="3f7023dc-cf6c-4a8e-8755-cb9e9162eba6" providerId="ADAL" clId="{1AF4A135-90E9-491C-8757-D1018491D3C3}" dt="2022-07-22T09:49:05.386" v="4116" actId="478"/>
          <ac:spMkLst>
            <pc:docMk/>
            <pc:sldMk cId="2306610759" sldId="307"/>
            <ac:spMk id="10" creationId="{C6AF7DBC-08CA-43AF-8A99-4AE313DA6C8E}"/>
          </ac:spMkLst>
        </pc:spChg>
        <pc:spChg chg="add del mod">
          <ac:chgData name="Johannes Sæleset" userId="3f7023dc-cf6c-4a8e-8755-cb9e9162eba6" providerId="ADAL" clId="{1AF4A135-90E9-491C-8757-D1018491D3C3}" dt="2022-07-22T09:50:03.070" v="4128"/>
          <ac:spMkLst>
            <pc:docMk/>
            <pc:sldMk cId="2306610759" sldId="307"/>
            <ac:spMk id="11" creationId="{ED1FF611-B1EC-249F-F955-4A0CD1D12136}"/>
          </ac:spMkLst>
        </pc:spChg>
        <pc:spChg chg="add del mod">
          <ac:chgData name="Johannes Sæleset" userId="3f7023dc-cf6c-4a8e-8755-cb9e9162eba6" providerId="ADAL" clId="{1AF4A135-90E9-491C-8757-D1018491D3C3}" dt="2022-07-22T09:50:03.070" v="4128"/>
          <ac:spMkLst>
            <pc:docMk/>
            <pc:sldMk cId="2306610759" sldId="307"/>
            <ac:spMk id="13" creationId="{F64ED442-6599-132A-969B-4AC7F10E56E2}"/>
          </ac:spMkLst>
        </pc:spChg>
        <pc:spChg chg="add del mod">
          <ac:chgData name="Johannes Sæleset" userId="3f7023dc-cf6c-4a8e-8755-cb9e9162eba6" providerId="ADAL" clId="{1AF4A135-90E9-491C-8757-D1018491D3C3}" dt="2022-07-22T09:50:03.070" v="4128"/>
          <ac:spMkLst>
            <pc:docMk/>
            <pc:sldMk cId="2306610759" sldId="307"/>
            <ac:spMk id="15" creationId="{661C9138-5339-9565-C196-32B87515AD68}"/>
          </ac:spMkLst>
        </pc:spChg>
        <pc:spChg chg="add del mod">
          <ac:chgData name="Johannes Sæleset" userId="3f7023dc-cf6c-4a8e-8755-cb9e9162eba6" providerId="ADAL" clId="{1AF4A135-90E9-491C-8757-D1018491D3C3}" dt="2022-07-22T09:50:03.070" v="4128"/>
          <ac:spMkLst>
            <pc:docMk/>
            <pc:sldMk cId="2306610759" sldId="307"/>
            <ac:spMk id="17" creationId="{DC329C3E-A327-4D60-0C51-E45F63A361C7}"/>
          </ac:spMkLst>
        </pc:spChg>
        <pc:spChg chg="add del mod">
          <ac:chgData name="Johannes Sæleset" userId="3f7023dc-cf6c-4a8e-8755-cb9e9162eba6" providerId="ADAL" clId="{1AF4A135-90E9-491C-8757-D1018491D3C3}" dt="2022-07-22T09:50:03.070" v="4128"/>
          <ac:spMkLst>
            <pc:docMk/>
            <pc:sldMk cId="2306610759" sldId="307"/>
            <ac:spMk id="19" creationId="{16E5D165-E238-0AF6-B9B0-305F2A08600C}"/>
          </ac:spMkLst>
        </pc:spChg>
        <pc:spChg chg="add del mod">
          <ac:chgData name="Johannes Sæleset" userId="3f7023dc-cf6c-4a8e-8755-cb9e9162eba6" providerId="ADAL" clId="{1AF4A135-90E9-491C-8757-D1018491D3C3}" dt="2022-07-22T09:50:03.070" v="4128"/>
          <ac:spMkLst>
            <pc:docMk/>
            <pc:sldMk cId="2306610759" sldId="307"/>
            <ac:spMk id="21" creationId="{5598FF90-8ADF-F3E8-1B6E-969FD599F201}"/>
          </ac:spMkLst>
        </pc:spChg>
        <pc:spChg chg="add del mod">
          <ac:chgData name="Johannes Sæleset" userId="3f7023dc-cf6c-4a8e-8755-cb9e9162eba6" providerId="ADAL" clId="{1AF4A135-90E9-491C-8757-D1018491D3C3}" dt="2022-07-22T09:50:03.070" v="4128"/>
          <ac:spMkLst>
            <pc:docMk/>
            <pc:sldMk cId="2306610759" sldId="307"/>
            <ac:spMk id="23" creationId="{0C6AE358-B290-3332-33FB-3597DEEDE9A0}"/>
          </ac:spMkLst>
        </pc:spChg>
        <pc:spChg chg="add del mod">
          <ac:chgData name="Johannes Sæleset" userId="3f7023dc-cf6c-4a8e-8755-cb9e9162eba6" providerId="ADAL" clId="{1AF4A135-90E9-491C-8757-D1018491D3C3}" dt="2022-07-22T09:50:03.070" v="4128"/>
          <ac:spMkLst>
            <pc:docMk/>
            <pc:sldMk cId="2306610759" sldId="307"/>
            <ac:spMk id="25" creationId="{6DD03943-2D0A-28DF-4809-5720D22DB15A}"/>
          </ac:spMkLst>
        </pc:spChg>
        <pc:spChg chg="add del mod">
          <ac:chgData name="Johannes Sæleset" userId="3f7023dc-cf6c-4a8e-8755-cb9e9162eba6" providerId="ADAL" clId="{1AF4A135-90E9-491C-8757-D1018491D3C3}" dt="2022-07-22T18:38:16.438" v="4982" actId="1035"/>
          <ac:spMkLst>
            <pc:docMk/>
            <pc:sldMk cId="2306610759" sldId="307"/>
            <ac:spMk id="26" creationId="{151FEC79-7095-F793-5D26-DA0397B67C12}"/>
          </ac:spMkLst>
        </pc:spChg>
        <pc:spChg chg="add del mod">
          <ac:chgData name="Johannes Sæleset" userId="3f7023dc-cf6c-4a8e-8755-cb9e9162eba6" providerId="ADAL" clId="{1AF4A135-90E9-491C-8757-D1018491D3C3}" dt="2022-07-22T18:38:16.438" v="4982" actId="1035"/>
          <ac:spMkLst>
            <pc:docMk/>
            <pc:sldMk cId="2306610759" sldId="307"/>
            <ac:spMk id="28" creationId="{45606078-4187-54F7-CBEA-8967811EEF4E}"/>
          </ac:spMkLst>
        </pc:spChg>
        <pc:spChg chg="add del mod">
          <ac:chgData name="Johannes Sæleset" userId="3f7023dc-cf6c-4a8e-8755-cb9e9162eba6" providerId="ADAL" clId="{1AF4A135-90E9-491C-8757-D1018491D3C3}" dt="2022-07-22T18:38:16.438" v="4982" actId="1035"/>
          <ac:spMkLst>
            <pc:docMk/>
            <pc:sldMk cId="2306610759" sldId="307"/>
            <ac:spMk id="30" creationId="{4772F3AA-B760-6E88-B5FB-2D7E90982FE8}"/>
          </ac:spMkLst>
        </pc:spChg>
        <pc:spChg chg="add del mod">
          <ac:chgData name="Johannes Sæleset" userId="3f7023dc-cf6c-4a8e-8755-cb9e9162eba6" providerId="ADAL" clId="{1AF4A135-90E9-491C-8757-D1018491D3C3}" dt="2022-07-22T09:56:42.976" v="4223" actId="478"/>
          <ac:spMkLst>
            <pc:docMk/>
            <pc:sldMk cId="2306610759" sldId="307"/>
            <ac:spMk id="32" creationId="{CDB0052C-698B-43E3-FE29-765504E7D50B}"/>
          </ac:spMkLst>
        </pc:spChg>
        <pc:spChg chg="add del mod">
          <ac:chgData name="Johannes Sæleset" userId="3f7023dc-cf6c-4a8e-8755-cb9e9162eba6" providerId="ADAL" clId="{1AF4A135-90E9-491C-8757-D1018491D3C3}" dt="2022-07-22T18:38:16.438" v="4982" actId="1035"/>
          <ac:spMkLst>
            <pc:docMk/>
            <pc:sldMk cId="2306610759" sldId="307"/>
            <ac:spMk id="34" creationId="{F986C08B-A49A-5D46-7A3D-6D432F572AEC}"/>
          </ac:spMkLst>
        </pc:spChg>
        <pc:spChg chg="add del mod">
          <ac:chgData name="Johannes Sæleset" userId="3f7023dc-cf6c-4a8e-8755-cb9e9162eba6" providerId="ADAL" clId="{1AF4A135-90E9-491C-8757-D1018491D3C3}" dt="2022-07-22T18:38:16.438" v="4982" actId="1035"/>
          <ac:spMkLst>
            <pc:docMk/>
            <pc:sldMk cId="2306610759" sldId="307"/>
            <ac:spMk id="36" creationId="{7A4B8FA9-AA17-CA90-5875-DC5E32E89E88}"/>
          </ac:spMkLst>
        </pc:spChg>
        <pc:spChg chg="add del mod">
          <ac:chgData name="Johannes Sæleset" userId="3f7023dc-cf6c-4a8e-8755-cb9e9162eba6" providerId="ADAL" clId="{1AF4A135-90E9-491C-8757-D1018491D3C3}" dt="2022-07-22T18:38:16.438" v="4982" actId="1035"/>
          <ac:spMkLst>
            <pc:docMk/>
            <pc:sldMk cId="2306610759" sldId="307"/>
            <ac:spMk id="38" creationId="{3C167EF9-DD75-6077-0084-F6E00E37A56B}"/>
          </ac:spMkLst>
        </pc:spChg>
        <pc:spChg chg="add del mod">
          <ac:chgData name="Johannes Sæleset" userId="3f7023dc-cf6c-4a8e-8755-cb9e9162eba6" providerId="ADAL" clId="{1AF4A135-90E9-491C-8757-D1018491D3C3}" dt="2022-07-22T18:38:16.438" v="4982" actId="1035"/>
          <ac:spMkLst>
            <pc:docMk/>
            <pc:sldMk cId="2306610759" sldId="307"/>
            <ac:spMk id="40" creationId="{3B93BA8F-DD66-0298-FF25-D9D19AB363A4}"/>
          </ac:spMkLst>
        </pc:spChg>
        <pc:spChg chg="add del mod">
          <ac:chgData name="Johannes Sæleset" userId="3f7023dc-cf6c-4a8e-8755-cb9e9162eba6" providerId="ADAL" clId="{1AF4A135-90E9-491C-8757-D1018491D3C3}" dt="2022-07-22T09:50:54.165" v="4141" actId="478"/>
          <ac:spMkLst>
            <pc:docMk/>
            <pc:sldMk cId="2306610759" sldId="307"/>
            <ac:spMk id="41" creationId="{03D98FC3-3B34-7EDC-CBC5-E5A1BECD8D06}"/>
          </ac:spMkLst>
        </pc:spChg>
        <pc:spChg chg="add del mod">
          <ac:chgData name="Johannes Sæleset" userId="3f7023dc-cf6c-4a8e-8755-cb9e9162eba6" providerId="ADAL" clId="{1AF4A135-90E9-491C-8757-D1018491D3C3}" dt="2022-07-22T23:00:02.877" v="13044" actId="21"/>
          <ac:spMkLst>
            <pc:docMk/>
            <pc:sldMk cId="2306610759" sldId="307"/>
            <ac:spMk id="42" creationId="{9E41F4E2-CBFF-6841-46AE-2A01E65C9DB0}"/>
          </ac:spMkLst>
        </pc:spChg>
        <pc:spChg chg="add del mod">
          <ac:chgData name="Johannes Sæleset" userId="3f7023dc-cf6c-4a8e-8755-cb9e9162eba6" providerId="ADAL" clId="{1AF4A135-90E9-491C-8757-D1018491D3C3}" dt="2022-07-22T23:00:02.877" v="13044" actId="21"/>
          <ac:spMkLst>
            <pc:docMk/>
            <pc:sldMk cId="2306610759" sldId="307"/>
            <ac:spMk id="43" creationId="{966DA600-7B54-AEE9-D77D-A9326EC8F88A}"/>
          </ac:spMkLst>
        </pc:spChg>
        <pc:spChg chg="add del">
          <ac:chgData name="Johannes Sæleset" userId="3f7023dc-cf6c-4a8e-8755-cb9e9162eba6" providerId="ADAL" clId="{1AF4A135-90E9-491C-8757-D1018491D3C3}" dt="2022-07-22T09:52:56.582" v="4154" actId="22"/>
          <ac:spMkLst>
            <pc:docMk/>
            <pc:sldMk cId="2306610759" sldId="307"/>
            <ac:spMk id="45" creationId="{84004937-7276-2B7D-5066-0684A7205F71}"/>
          </ac:spMkLst>
        </pc:spChg>
        <pc:picChg chg="del">
          <ac:chgData name="Johannes Sæleset" userId="3f7023dc-cf6c-4a8e-8755-cb9e9162eba6" providerId="ADAL" clId="{1AF4A135-90E9-491C-8757-D1018491D3C3}" dt="2022-07-22T09:49:06" v="4117" actId="478"/>
          <ac:picMkLst>
            <pc:docMk/>
            <pc:sldMk cId="2306610759" sldId="307"/>
            <ac:picMk id="7" creationId="{209746F0-2528-471F-9647-1DC5DD07CA7C}"/>
          </ac:picMkLst>
        </pc:picChg>
        <pc:picChg chg="add del mod">
          <ac:chgData name="Johannes Sæleset" userId="3f7023dc-cf6c-4a8e-8755-cb9e9162eba6" providerId="ADAL" clId="{1AF4A135-90E9-491C-8757-D1018491D3C3}" dt="2022-07-22T09:50:03.070" v="4128"/>
          <ac:picMkLst>
            <pc:docMk/>
            <pc:sldMk cId="2306610759" sldId="307"/>
            <ac:picMk id="12" creationId="{5DF8F500-30B8-7D10-06B4-52B87D288DEB}"/>
          </ac:picMkLst>
        </pc:picChg>
        <pc:picChg chg="add del mod">
          <ac:chgData name="Johannes Sæleset" userId="3f7023dc-cf6c-4a8e-8755-cb9e9162eba6" providerId="ADAL" clId="{1AF4A135-90E9-491C-8757-D1018491D3C3}" dt="2022-07-22T09:50:03.070" v="4128"/>
          <ac:picMkLst>
            <pc:docMk/>
            <pc:sldMk cId="2306610759" sldId="307"/>
            <ac:picMk id="14" creationId="{29E1DF99-6BC6-3496-6F35-EBCF18613216}"/>
          </ac:picMkLst>
        </pc:picChg>
        <pc:picChg chg="add del mod">
          <ac:chgData name="Johannes Sæleset" userId="3f7023dc-cf6c-4a8e-8755-cb9e9162eba6" providerId="ADAL" clId="{1AF4A135-90E9-491C-8757-D1018491D3C3}" dt="2022-07-22T09:50:03.070" v="4128"/>
          <ac:picMkLst>
            <pc:docMk/>
            <pc:sldMk cId="2306610759" sldId="307"/>
            <ac:picMk id="16" creationId="{7509773B-A750-4ED0-8377-A15DB192E318}"/>
          </ac:picMkLst>
        </pc:picChg>
        <pc:picChg chg="add del mod">
          <ac:chgData name="Johannes Sæleset" userId="3f7023dc-cf6c-4a8e-8755-cb9e9162eba6" providerId="ADAL" clId="{1AF4A135-90E9-491C-8757-D1018491D3C3}" dt="2022-07-22T09:50:03.070" v="4128"/>
          <ac:picMkLst>
            <pc:docMk/>
            <pc:sldMk cId="2306610759" sldId="307"/>
            <ac:picMk id="18" creationId="{7A96172B-1BA6-1B8B-EF8E-DDD7854C30F8}"/>
          </ac:picMkLst>
        </pc:picChg>
        <pc:picChg chg="add del mod">
          <ac:chgData name="Johannes Sæleset" userId="3f7023dc-cf6c-4a8e-8755-cb9e9162eba6" providerId="ADAL" clId="{1AF4A135-90E9-491C-8757-D1018491D3C3}" dt="2022-07-22T09:50:03.070" v="4128"/>
          <ac:picMkLst>
            <pc:docMk/>
            <pc:sldMk cId="2306610759" sldId="307"/>
            <ac:picMk id="20" creationId="{6C019303-B578-56D9-FECD-74E63EE3C117}"/>
          </ac:picMkLst>
        </pc:picChg>
        <pc:picChg chg="add del mod">
          <ac:chgData name="Johannes Sæleset" userId="3f7023dc-cf6c-4a8e-8755-cb9e9162eba6" providerId="ADAL" clId="{1AF4A135-90E9-491C-8757-D1018491D3C3}" dt="2022-07-22T09:50:03.070" v="4128"/>
          <ac:picMkLst>
            <pc:docMk/>
            <pc:sldMk cId="2306610759" sldId="307"/>
            <ac:picMk id="22" creationId="{0ECF2721-69D7-2194-3708-C9C6D825CB4E}"/>
          </ac:picMkLst>
        </pc:picChg>
        <pc:picChg chg="add del mod">
          <ac:chgData name="Johannes Sæleset" userId="3f7023dc-cf6c-4a8e-8755-cb9e9162eba6" providerId="ADAL" clId="{1AF4A135-90E9-491C-8757-D1018491D3C3}" dt="2022-07-22T09:50:03.070" v="4128"/>
          <ac:picMkLst>
            <pc:docMk/>
            <pc:sldMk cId="2306610759" sldId="307"/>
            <ac:picMk id="24" creationId="{D763540D-4E85-8272-8A68-4796057A96C9}"/>
          </ac:picMkLst>
        </pc:picChg>
        <pc:picChg chg="add del mod">
          <ac:chgData name="Johannes Sæleset" userId="3f7023dc-cf6c-4a8e-8755-cb9e9162eba6" providerId="ADAL" clId="{1AF4A135-90E9-491C-8757-D1018491D3C3}" dt="2022-07-22T18:38:16.438" v="4982" actId="1035"/>
          <ac:picMkLst>
            <pc:docMk/>
            <pc:sldMk cId="2306610759" sldId="307"/>
            <ac:picMk id="27" creationId="{E7D2F66B-3368-FC18-BE79-7D275B94611D}"/>
          </ac:picMkLst>
        </pc:picChg>
        <pc:picChg chg="add del mod">
          <ac:chgData name="Johannes Sæleset" userId="3f7023dc-cf6c-4a8e-8755-cb9e9162eba6" providerId="ADAL" clId="{1AF4A135-90E9-491C-8757-D1018491D3C3}" dt="2022-07-22T18:38:16.438" v="4982" actId="1035"/>
          <ac:picMkLst>
            <pc:docMk/>
            <pc:sldMk cId="2306610759" sldId="307"/>
            <ac:picMk id="29" creationId="{D6B43E3F-3A36-D997-6FB4-7F9598B75203}"/>
          </ac:picMkLst>
        </pc:picChg>
        <pc:picChg chg="add del mod">
          <ac:chgData name="Johannes Sæleset" userId="3f7023dc-cf6c-4a8e-8755-cb9e9162eba6" providerId="ADAL" clId="{1AF4A135-90E9-491C-8757-D1018491D3C3}" dt="2022-07-22T09:56:43.663" v="4224" actId="478"/>
          <ac:picMkLst>
            <pc:docMk/>
            <pc:sldMk cId="2306610759" sldId="307"/>
            <ac:picMk id="31" creationId="{D5614FFD-0642-ECC8-8386-C970E370FEC6}"/>
          </ac:picMkLst>
        </pc:picChg>
        <pc:picChg chg="add del mod">
          <ac:chgData name="Johannes Sæleset" userId="3f7023dc-cf6c-4a8e-8755-cb9e9162eba6" providerId="ADAL" clId="{1AF4A135-90E9-491C-8757-D1018491D3C3}" dt="2022-07-22T18:38:16.438" v="4982" actId="1035"/>
          <ac:picMkLst>
            <pc:docMk/>
            <pc:sldMk cId="2306610759" sldId="307"/>
            <ac:picMk id="33" creationId="{5CFD5AF9-3ACB-F281-C104-26523A5D7D92}"/>
          </ac:picMkLst>
        </pc:picChg>
        <pc:picChg chg="add del mod">
          <ac:chgData name="Johannes Sæleset" userId="3f7023dc-cf6c-4a8e-8755-cb9e9162eba6" providerId="ADAL" clId="{1AF4A135-90E9-491C-8757-D1018491D3C3}" dt="2022-07-22T18:38:16.438" v="4982" actId="1035"/>
          <ac:picMkLst>
            <pc:docMk/>
            <pc:sldMk cId="2306610759" sldId="307"/>
            <ac:picMk id="35" creationId="{207EC86F-957E-CC55-66EF-02B76443FF83}"/>
          </ac:picMkLst>
        </pc:picChg>
        <pc:picChg chg="add del mod">
          <ac:chgData name="Johannes Sæleset" userId="3f7023dc-cf6c-4a8e-8755-cb9e9162eba6" providerId="ADAL" clId="{1AF4A135-90E9-491C-8757-D1018491D3C3}" dt="2022-07-22T18:38:16.438" v="4982" actId="1035"/>
          <ac:picMkLst>
            <pc:docMk/>
            <pc:sldMk cId="2306610759" sldId="307"/>
            <ac:picMk id="37" creationId="{DB5F213E-6E47-60A8-CE2E-D744B12938EF}"/>
          </ac:picMkLst>
        </pc:picChg>
        <pc:picChg chg="add del mod">
          <ac:chgData name="Johannes Sæleset" userId="3f7023dc-cf6c-4a8e-8755-cb9e9162eba6" providerId="ADAL" clId="{1AF4A135-90E9-491C-8757-D1018491D3C3}" dt="2022-07-22T18:38:16.438" v="4982" actId="1035"/>
          <ac:picMkLst>
            <pc:docMk/>
            <pc:sldMk cId="2306610759" sldId="307"/>
            <ac:picMk id="39" creationId="{301AB03E-F312-5358-CB30-1DA544881F4F}"/>
          </ac:picMkLst>
        </pc:picChg>
      </pc:sldChg>
      <pc:sldChg chg="addSp delSp modSp add mod modNotesTx">
        <pc:chgData name="Johannes Sæleset" userId="3f7023dc-cf6c-4a8e-8755-cb9e9162eba6" providerId="ADAL" clId="{1AF4A135-90E9-491C-8757-D1018491D3C3}" dt="2022-07-22T23:13:09.268" v="13683" actId="6549"/>
        <pc:sldMkLst>
          <pc:docMk/>
          <pc:sldMk cId="275847844" sldId="308"/>
        </pc:sldMkLst>
        <pc:spChg chg="mod ord">
          <ac:chgData name="Johannes Sæleset" userId="3f7023dc-cf6c-4a8e-8755-cb9e9162eba6" providerId="ADAL" clId="{1AF4A135-90E9-491C-8757-D1018491D3C3}" dt="2022-07-22T18:38:34.465" v="4997" actId="1035"/>
          <ac:spMkLst>
            <pc:docMk/>
            <pc:sldMk cId="275847844" sldId="308"/>
            <ac:spMk id="2" creationId="{82BF71A0-283C-491F-A981-C1EBC8212020}"/>
          </ac:spMkLst>
        </pc:spChg>
        <pc:spChg chg="add del mod">
          <ac:chgData name="Johannes Sæleset" userId="3f7023dc-cf6c-4a8e-8755-cb9e9162eba6" providerId="ADAL" clId="{1AF4A135-90E9-491C-8757-D1018491D3C3}" dt="2022-07-22T10:00:51.231" v="4401" actId="478"/>
          <ac:spMkLst>
            <pc:docMk/>
            <pc:sldMk cId="275847844" sldId="308"/>
            <ac:spMk id="3" creationId="{BB0EEA0A-2DC9-4DBD-C51A-6AC25EDED543}"/>
          </ac:spMkLst>
        </pc:spChg>
        <pc:spChg chg="add del mod">
          <ac:chgData name="Johannes Sæleset" userId="3f7023dc-cf6c-4a8e-8755-cb9e9162eba6" providerId="ADAL" clId="{1AF4A135-90E9-491C-8757-D1018491D3C3}" dt="2022-07-22T18:38:31.022" v="4992" actId="1035"/>
          <ac:spMkLst>
            <pc:docMk/>
            <pc:sldMk cId="275847844" sldId="308"/>
            <ac:spMk id="4" creationId="{C9C6F705-DF52-53EA-FD23-566E1B4A3209}"/>
          </ac:spMkLst>
        </pc:spChg>
        <pc:spChg chg="add del mod">
          <ac:chgData name="Johannes Sæleset" userId="3f7023dc-cf6c-4a8e-8755-cb9e9162eba6" providerId="ADAL" clId="{1AF4A135-90E9-491C-8757-D1018491D3C3}" dt="2022-07-22T10:03:52.263" v="4855" actId="11529"/>
          <ac:spMkLst>
            <pc:docMk/>
            <pc:sldMk cId="275847844" sldId="308"/>
            <ac:spMk id="5" creationId="{2B5D78ED-4FAD-B7D8-2283-EEE90EDE3984}"/>
          </ac:spMkLst>
        </pc:spChg>
        <pc:spChg chg="add mod ord">
          <ac:chgData name="Johannes Sæleset" userId="3f7023dc-cf6c-4a8e-8755-cb9e9162eba6" providerId="ADAL" clId="{1AF4A135-90E9-491C-8757-D1018491D3C3}" dt="2022-07-22T18:38:31.022" v="4992" actId="1035"/>
          <ac:spMkLst>
            <pc:docMk/>
            <pc:sldMk cId="275847844" sldId="308"/>
            <ac:spMk id="6" creationId="{E776C3E2-D15C-55EF-5F6B-234A44603CFF}"/>
          </ac:spMkLst>
        </pc:spChg>
        <pc:spChg chg="add del mod ord">
          <ac:chgData name="Johannes Sæleset" userId="3f7023dc-cf6c-4a8e-8755-cb9e9162eba6" providerId="ADAL" clId="{1AF4A135-90E9-491C-8757-D1018491D3C3}" dt="2022-07-22T18:37:25.460" v="4916" actId="478"/>
          <ac:spMkLst>
            <pc:docMk/>
            <pc:sldMk cId="275847844" sldId="308"/>
            <ac:spMk id="19" creationId="{A489B9F3-21E6-267A-CA4E-F1194B4F4708}"/>
          </ac:spMkLst>
        </pc:spChg>
        <pc:spChg chg="add mod">
          <ac:chgData name="Johannes Sæleset" userId="3f7023dc-cf6c-4a8e-8755-cb9e9162eba6" providerId="ADAL" clId="{1AF4A135-90E9-491C-8757-D1018491D3C3}" dt="2022-07-22T18:38:31.022" v="4992" actId="1035"/>
          <ac:spMkLst>
            <pc:docMk/>
            <pc:sldMk cId="275847844" sldId="308"/>
            <ac:spMk id="24" creationId="{A592B640-B58E-E934-2593-01B46864F150}"/>
          </ac:spMkLst>
        </pc:spChg>
        <pc:spChg chg="add mod">
          <ac:chgData name="Johannes Sæleset" userId="3f7023dc-cf6c-4a8e-8755-cb9e9162eba6" providerId="ADAL" clId="{1AF4A135-90E9-491C-8757-D1018491D3C3}" dt="2022-07-22T18:38:31.022" v="4992" actId="1035"/>
          <ac:spMkLst>
            <pc:docMk/>
            <pc:sldMk cId="275847844" sldId="308"/>
            <ac:spMk id="25" creationId="{F448CF2F-30BC-DC3F-B1C6-420E7F712E95}"/>
          </ac:spMkLst>
        </pc:spChg>
        <pc:spChg chg="mod">
          <ac:chgData name="Johannes Sæleset" userId="3f7023dc-cf6c-4a8e-8755-cb9e9162eba6" providerId="ADAL" clId="{1AF4A135-90E9-491C-8757-D1018491D3C3}" dt="2022-07-22T18:38:31.022" v="4992" actId="1035"/>
          <ac:spMkLst>
            <pc:docMk/>
            <pc:sldMk cId="275847844" sldId="308"/>
            <ac:spMk id="28" creationId="{45606078-4187-54F7-CBEA-8967811EEF4E}"/>
          </ac:spMkLst>
        </pc:spChg>
        <pc:spChg chg="mod">
          <ac:chgData name="Johannes Sæleset" userId="3f7023dc-cf6c-4a8e-8755-cb9e9162eba6" providerId="ADAL" clId="{1AF4A135-90E9-491C-8757-D1018491D3C3}" dt="2022-07-22T18:38:31.022" v="4992" actId="1035"/>
          <ac:spMkLst>
            <pc:docMk/>
            <pc:sldMk cId="275847844" sldId="308"/>
            <ac:spMk id="30" creationId="{4772F3AA-B760-6E88-B5FB-2D7E90982FE8}"/>
          </ac:spMkLst>
        </pc:spChg>
        <pc:spChg chg="del">
          <ac:chgData name="Johannes Sæleset" userId="3f7023dc-cf6c-4a8e-8755-cb9e9162eba6" providerId="ADAL" clId="{1AF4A135-90E9-491C-8757-D1018491D3C3}" dt="2022-07-22T09:56:51.031" v="4225" actId="478"/>
          <ac:spMkLst>
            <pc:docMk/>
            <pc:sldMk cId="275847844" sldId="308"/>
            <ac:spMk id="32" creationId="{CDB0052C-698B-43E3-FE29-765504E7D50B}"/>
          </ac:spMkLst>
        </pc:spChg>
        <pc:spChg chg="mod">
          <ac:chgData name="Johannes Sæleset" userId="3f7023dc-cf6c-4a8e-8755-cb9e9162eba6" providerId="ADAL" clId="{1AF4A135-90E9-491C-8757-D1018491D3C3}" dt="2022-07-22T18:38:31.022" v="4992" actId="1035"/>
          <ac:spMkLst>
            <pc:docMk/>
            <pc:sldMk cId="275847844" sldId="308"/>
            <ac:spMk id="34" creationId="{F986C08B-A49A-5D46-7A3D-6D432F572AEC}"/>
          </ac:spMkLst>
        </pc:spChg>
        <pc:spChg chg="mod">
          <ac:chgData name="Johannes Sæleset" userId="3f7023dc-cf6c-4a8e-8755-cb9e9162eba6" providerId="ADAL" clId="{1AF4A135-90E9-491C-8757-D1018491D3C3}" dt="2022-07-22T18:38:31.022" v="4992" actId="1035"/>
          <ac:spMkLst>
            <pc:docMk/>
            <pc:sldMk cId="275847844" sldId="308"/>
            <ac:spMk id="36" creationId="{7A4B8FA9-AA17-CA90-5875-DC5E32E89E88}"/>
          </ac:spMkLst>
        </pc:spChg>
        <pc:spChg chg="mod">
          <ac:chgData name="Johannes Sæleset" userId="3f7023dc-cf6c-4a8e-8755-cb9e9162eba6" providerId="ADAL" clId="{1AF4A135-90E9-491C-8757-D1018491D3C3}" dt="2022-07-22T18:38:31.022" v="4992" actId="1035"/>
          <ac:spMkLst>
            <pc:docMk/>
            <pc:sldMk cId="275847844" sldId="308"/>
            <ac:spMk id="38" creationId="{3C167EF9-DD75-6077-0084-F6E00E37A56B}"/>
          </ac:spMkLst>
        </pc:spChg>
        <pc:spChg chg="mod">
          <ac:chgData name="Johannes Sæleset" userId="3f7023dc-cf6c-4a8e-8755-cb9e9162eba6" providerId="ADAL" clId="{1AF4A135-90E9-491C-8757-D1018491D3C3}" dt="2022-07-22T18:38:31.022" v="4992" actId="1035"/>
          <ac:spMkLst>
            <pc:docMk/>
            <pc:sldMk cId="275847844" sldId="308"/>
            <ac:spMk id="40" creationId="{3B93BA8F-DD66-0298-FF25-D9D19AB363A4}"/>
          </ac:spMkLst>
        </pc:spChg>
        <pc:spChg chg="mod">
          <ac:chgData name="Johannes Sæleset" userId="3f7023dc-cf6c-4a8e-8755-cb9e9162eba6" providerId="ADAL" clId="{1AF4A135-90E9-491C-8757-D1018491D3C3}" dt="2022-07-22T18:38:31.022" v="4992" actId="1035"/>
          <ac:spMkLst>
            <pc:docMk/>
            <pc:sldMk cId="275847844" sldId="308"/>
            <ac:spMk id="41" creationId="{03D98FC3-3B34-7EDC-CBC5-E5A1BECD8D06}"/>
          </ac:spMkLst>
        </pc:spChg>
        <pc:picChg chg="mod">
          <ac:chgData name="Johannes Sæleset" userId="3f7023dc-cf6c-4a8e-8755-cb9e9162eba6" providerId="ADAL" clId="{1AF4A135-90E9-491C-8757-D1018491D3C3}" dt="2022-07-22T18:38:31.022" v="4992" actId="1035"/>
          <ac:picMkLst>
            <pc:docMk/>
            <pc:sldMk cId="275847844" sldId="308"/>
            <ac:picMk id="27" creationId="{E7D2F66B-3368-FC18-BE79-7D275B94611D}"/>
          </ac:picMkLst>
        </pc:picChg>
        <pc:picChg chg="mod">
          <ac:chgData name="Johannes Sæleset" userId="3f7023dc-cf6c-4a8e-8755-cb9e9162eba6" providerId="ADAL" clId="{1AF4A135-90E9-491C-8757-D1018491D3C3}" dt="2022-07-22T18:38:31.022" v="4992" actId="1035"/>
          <ac:picMkLst>
            <pc:docMk/>
            <pc:sldMk cId="275847844" sldId="308"/>
            <ac:picMk id="29" creationId="{D6B43E3F-3A36-D997-6FB4-7F9598B75203}"/>
          </ac:picMkLst>
        </pc:picChg>
        <pc:picChg chg="del">
          <ac:chgData name="Johannes Sæleset" userId="3f7023dc-cf6c-4a8e-8755-cb9e9162eba6" providerId="ADAL" clId="{1AF4A135-90E9-491C-8757-D1018491D3C3}" dt="2022-07-22T09:56:51.590" v="4226" actId="478"/>
          <ac:picMkLst>
            <pc:docMk/>
            <pc:sldMk cId="275847844" sldId="308"/>
            <ac:picMk id="31" creationId="{D5614FFD-0642-ECC8-8386-C970E370FEC6}"/>
          </ac:picMkLst>
        </pc:picChg>
        <pc:picChg chg="mod">
          <ac:chgData name="Johannes Sæleset" userId="3f7023dc-cf6c-4a8e-8755-cb9e9162eba6" providerId="ADAL" clId="{1AF4A135-90E9-491C-8757-D1018491D3C3}" dt="2022-07-22T18:38:31.022" v="4992" actId="1035"/>
          <ac:picMkLst>
            <pc:docMk/>
            <pc:sldMk cId="275847844" sldId="308"/>
            <ac:picMk id="33" creationId="{5CFD5AF9-3ACB-F281-C104-26523A5D7D92}"/>
          </ac:picMkLst>
        </pc:picChg>
        <pc:picChg chg="mod">
          <ac:chgData name="Johannes Sæleset" userId="3f7023dc-cf6c-4a8e-8755-cb9e9162eba6" providerId="ADAL" clId="{1AF4A135-90E9-491C-8757-D1018491D3C3}" dt="2022-07-22T18:38:31.022" v="4992" actId="1035"/>
          <ac:picMkLst>
            <pc:docMk/>
            <pc:sldMk cId="275847844" sldId="308"/>
            <ac:picMk id="35" creationId="{207EC86F-957E-CC55-66EF-02B76443FF83}"/>
          </ac:picMkLst>
        </pc:picChg>
        <pc:picChg chg="mod">
          <ac:chgData name="Johannes Sæleset" userId="3f7023dc-cf6c-4a8e-8755-cb9e9162eba6" providerId="ADAL" clId="{1AF4A135-90E9-491C-8757-D1018491D3C3}" dt="2022-07-22T18:38:31.022" v="4992" actId="1035"/>
          <ac:picMkLst>
            <pc:docMk/>
            <pc:sldMk cId="275847844" sldId="308"/>
            <ac:picMk id="37" creationId="{DB5F213E-6E47-60A8-CE2E-D744B12938EF}"/>
          </ac:picMkLst>
        </pc:picChg>
        <pc:picChg chg="mod">
          <ac:chgData name="Johannes Sæleset" userId="3f7023dc-cf6c-4a8e-8755-cb9e9162eba6" providerId="ADAL" clId="{1AF4A135-90E9-491C-8757-D1018491D3C3}" dt="2022-07-22T18:38:31.022" v="4992" actId="1035"/>
          <ac:picMkLst>
            <pc:docMk/>
            <pc:sldMk cId="275847844" sldId="308"/>
            <ac:picMk id="39" creationId="{301AB03E-F312-5358-CB30-1DA544881F4F}"/>
          </ac:picMkLst>
        </pc:picChg>
      </pc:sldChg>
      <pc:sldChg chg="add del">
        <pc:chgData name="Johannes Sæleset" userId="3f7023dc-cf6c-4a8e-8755-cb9e9162eba6" providerId="ADAL" clId="{1AF4A135-90E9-491C-8757-D1018491D3C3}" dt="2022-07-22T09:51:44.232" v="4144"/>
        <pc:sldMkLst>
          <pc:docMk/>
          <pc:sldMk cId="1344972424" sldId="309"/>
        </pc:sldMkLst>
      </pc:sldChg>
      <pc:sldChg chg="new del">
        <pc:chgData name="Johannes Sæleset" userId="3f7023dc-cf6c-4a8e-8755-cb9e9162eba6" providerId="ADAL" clId="{1AF4A135-90E9-491C-8757-D1018491D3C3}" dt="2022-07-22T09:58:30.817" v="4363" actId="680"/>
        <pc:sldMkLst>
          <pc:docMk/>
          <pc:sldMk cId="3114961925" sldId="309"/>
        </pc:sldMkLst>
      </pc:sldChg>
      <pc:sldChg chg="addSp delSp modSp add mod modNotesTx">
        <pc:chgData name="Johannes Sæleset" userId="3f7023dc-cf6c-4a8e-8755-cb9e9162eba6" providerId="ADAL" clId="{1AF4A135-90E9-491C-8757-D1018491D3C3}" dt="2022-07-22T21:46:51.155" v="10474" actId="20577"/>
        <pc:sldMkLst>
          <pc:docMk/>
          <pc:sldMk cId="3624483235" sldId="309"/>
        </pc:sldMkLst>
        <pc:spChg chg="mod">
          <ac:chgData name="Johannes Sæleset" userId="3f7023dc-cf6c-4a8e-8755-cb9e9162eba6" providerId="ADAL" clId="{1AF4A135-90E9-491C-8757-D1018491D3C3}" dt="2022-07-22T21:04:26.162" v="8427" actId="20577"/>
          <ac:spMkLst>
            <pc:docMk/>
            <pc:sldMk cId="3624483235" sldId="309"/>
            <ac:spMk id="2" creationId="{82BF71A0-283C-491F-A981-C1EBC8212020}"/>
          </ac:spMkLst>
        </pc:spChg>
        <pc:spChg chg="mod">
          <ac:chgData name="Johannes Sæleset" userId="3f7023dc-cf6c-4a8e-8755-cb9e9162eba6" providerId="ADAL" clId="{1AF4A135-90E9-491C-8757-D1018491D3C3}" dt="2022-07-22T20:58:16.778" v="7678" actId="1036"/>
          <ac:spMkLst>
            <pc:docMk/>
            <pc:sldMk cId="3624483235" sldId="309"/>
            <ac:spMk id="3" creationId="{D06E3C49-A9EB-4C86-BC7C-D893CBB0A679}"/>
          </ac:spMkLst>
        </pc:spChg>
        <pc:spChg chg="mod">
          <ac:chgData name="Johannes Sæleset" userId="3f7023dc-cf6c-4a8e-8755-cb9e9162eba6" providerId="ADAL" clId="{1AF4A135-90E9-491C-8757-D1018491D3C3}" dt="2022-07-22T20:58:16.778" v="7678" actId="1036"/>
          <ac:spMkLst>
            <pc:docMk/>
            <pc:sldMk cId="3624483235" sldId="309"/>
            <ac:spMk id="8" creationId="{F4C20F55-93BA-45D7-8BFB-9B26DDC431A7}"/>
          </ac:spMkLst>
        </pc:spChg>
        <pc:spChg chg="mod">
          <ac:chgData name="Johannes Sæleset" userId="3f7023dc-cf6c-4a8e-8755-cb9e9162eba6" providerId="ADAL" clId="{1AF4A135-90E9-491C-8757-D1018491D3C3}" dt="2022-07-22T21:46:51.155" v="10474" actId="20577"/>
          <ac:spMkLst>
            <pc:docMk/>
            <pc:sldMk cId="3624483235" sldId="309"/>
            <ac:spMk id="9" creationId="{EBBE7F3D-73E6-41EA-BA4B-6A3443BAEBFC}"/>
          </ac:spMkLst>
        </pc:spChg>
        <pc:spChg chg="del">
          <ac:chgData name="Johannes Sæleset" userId="3f7023dc-cf6c-4a8e-8755-cb9e9162eba6" providerId="ADAL" clId="{1AF4A135-90E9-491C-8757-D1018491D3C3}" dt="2022-07-22T20:38:22.082" v="7120" actId="478"/>
          <ac:spMkLst>
            <pc:docMk/>
            <pc:sldMk cId="3624483235" sldId="309"/>
            <ac:spMk id="10" creationId="{C6AF7DBC-08CA-43AF-8A99-4AE313DA6C8E}"/>
          </ac:spMkLst>
        </pc:spChg>
        <pc:spChg chg="add del mod">
          <ac:chgData name="Johannes Sæleset" userId="3f7023dc-cf6c-4a8e-8755-cb9e9162eba6" providerId="ADAL" clId="{1AF4A135-90E9-491C-8757-D1018491D3C3}" dt="2022-07-22T20:51:59.932" v="7665"/>
          <ac:spMkLst>
            <pc:docMk/>
            <pc:sldMk cId="3624483235" sldId="309"/>
            <ac:spMk id="11" creationId="{326BFC13-B52D-A670-032A-D36D894B45D8}"/>
          </ac:spMkLst>
        </pc:spChg>
        <pc:spChg chg="add del mod">
          <ac:chgData name="Johannes Sæleset" userId="3f7023dc-cf6c-4a8e-8755-cb9e9162eba6" providerId="ADAL" clId="{1AF4A135-90E9-491C-8757-D1018491D3C3}" dt="2022-07-22T20:51:59.932" v="7665"/>
          <ac:spMkLst>
            <pc:docMk/>
            <pc:sldMk cId="3624483235" sldId="309"/>
            <ac:spMk id="12" creationId="{E7ABA9F5-D422-448D-4DC3-9CE2E934F6C1}"/>
          </ac:spMkLst>
        </pc:spChg>
        <pc:spChg chg="add del mod">
          <ac:chgData name="Johannes Sæleset" userId="3f7023dc-cf6c-4a8e-8755-cb9e9162eba6" providerId="ADAL" clId="{1AF4A135-90E9-491C-8757-D1018491D3C3}" dt="2022-07-22T20:51:59.932" v="7665"/>
          <ac:spMkLst>
            <pc:docMk/>
            <pc:sldMk cId="3624483235" sldId="309"/>
            <ac:spMk id="13" creationId="{69365168-7BF3-DCA2-D94A-7CC2171B41B1}"/>
          </ac:spMkLst>
        </pc:spChg>
        <pc:picChg chg="del">
          <ac:chgData name="Johannes Sæleset" userId="3f7023dc-cf6c-4a8e-8755-cb9e9162eba6" providerId="ADAL" clId="{1AF4A135-90E9-491C-8757-D1018491D3C3}" dt="2022-07-22T20:38:12.604" v="7116" actId="478"/>
          <ac:picMkLst>
            <pc:docMk/>
            <pc:sldMk cId="3624483235" sldId="309"/>
            <ac:picMk id="7" creationId="{209746F0-2528-471F-9647-1DC5DD07CA7C}"/>
          </ac:picMkLst>
        </pc:picChg>
        <pc:picChg chg="add mod">
          <ac:chgData name="Johannes Sæleset" userId="3f7023dc-cf6c-4a8e-8755-cb9e9162eba6" providerId="ADAL" clId="{1AF4A135-90E9-491C-8757-D1018491D3C3}" dt="2022-07-22T21:46:44.881" v="10470" actId="1076"/>
          <ac:picMkLst>
            <pc:docMk/>
            <pc:sldMk cId="3624483235" sldId="309"/>
            <ac:picMk id="5122" creationId="{3A181DE6-DBD6-A0A1-61F3-9DF5332AA00F}"/>
          </ac:picMkLst>
        </pc:picChg>
      </pc:sldChg>
      <pc:sldChg chg="modSp add mod modNotesTx">
        <pc:chgData name="Johannes Sæleset" userId="3f7023dc-cf6c-4a8e-8755-cb9e9162eba6" providerId="ADAL" clId="{1AF4A135-90E9-491C-8757-D1018491D3C3}" dt="2022-07-22T22:35:13.060" v="11843" actId="1076"/>
        <pc:sldMkLst>
          <pc:docMk/>
          <pc:sldMk cId="3681956603" sldId="310"/>
        </pc:sldMkLst>
        <pc:spChg chg="mod">
          <ac:chgData name="Johannes Sæleset" userId="3f7023dc-cf6c-4a8e-8755-cb9e9162eba6" providerId="ADAL" clId="{1AF4A135-90E9-491C-8757-D1018491D3C3}" dt="2022-07-22T22:09:05.771" v="11492" actId="20577"/>
          <ac:spMkLst>
            <pc:docMk/>
            <pc:sldMk cId="3681956603" sldId="310"/>
            <ac:spMk id="227" creationId="{00000000-0000-0000-0000-000000000000}"/>
          </ac:spMkLst>
        </pc:spChg>
        <pc:spChg chg="mod">
          <ac:chgData name="Johannes Sæleset" userId="3f7023dc-cf6c-4a8e-8755-cb9e9162eba6" providerId="ADAL" clId="{1AF4A135-90E9-491C-8757-D1018491D3C3}" dt="2022-07-22T22:35:13.060" v="11843" actId="1076"/>
          <ac:spMkLst>
            <pc:docMk/>
            <pc:sldMk cId="3681956603" sldId="310"/>
            <ac:spMk id="229" creationId="{00000000-0000-0000-0000-000000000000}"/>
          </ac:spMkLst>
        </pc:spChg>
      </pc:sldChg>
      <pc:sldChg chg="add del">
        <pc:chgData name="Johannes Sæleset" userId="3f7023dc-cf6c-4a8e-8755-cb9e9162eba6" providerId="ADAL" clId="{1AF4A135-90E9-491C-8757-D1018491D3C3}" dt="2022-07-22T20:51:57.693" v="7664"/>
        <pc:sldMkLst>
          <pc:docMk/>
          <pc:sldMk cId="3694418258" sldId="310"/>
        </pc:sldMkLst>
      </pc:sldChg>
      <pc:sldChg chg="delSp modSp add mod modNotesTx">
        <pc:chgData name="Johannes Sæleset" userId="3f7023dc-cf6c-4a8e-8755-cb9e9162eba6" providerId="ADAL" clId="{1AF4A135-90E9-491C-8757-D1018491D3C3}" dt="2022-07-22T23:12:28.837" v="13682" actId="1076"/>
        <pc:sldMkLst>
          <pc:docMk/>
          <pc:sldMk cId="1336315152" sldId="311"/>
        </pc:sldMkLst>
        <pc:spChg chg="mod">
          <ac:chgData name="Johannes Sæleset" userId="3f7023dc-cf6c-4a8e-8755-cb9e9162eba6" providerId="ADAL" clId="{1AF4A135-90E9-491C-8757-D1018491D3C3}" dt="2022-07-22T23:12:28.837" v="13682" actId="1076"/>
          <ac:spMkLst>
            <pc:docMk/>
            <pc:sldMk cId="1336315152" sldId="311"/>
            <ac:spMk id="8" creationId="{065896B7-C8E7-4B45-C6C1-A938FD5E20B9}"/>
          </ac:spMkLst>
        </pc:spChg>
        <pc:spChg chg="mod">
          <ac:chgData name="Johannes Sæleset" userId="3f7023dc-cf6c-4a8e-8755-cb9e9162eba6" providerId="ADAL" clId="{1AF4A135-90E9-491C-8757-D1018491D3C3}" dt="2022-07-22T23:12:12.479" v="13678" actId="1076"/>
          <ac:spMkLst>
            <pc:docMk/>
            <pc:sldMk cId="1336315152" sldId="311"/>
            <ac:spMk id="13" creationId="{D9CEA7E9-EFBC-46D9-CB0B-9DD034F7B392}"/>
          </ac:spMkLst>
        </pc:spChg>
        <pc:spChg chg="del">
          <ac:chgData name="Johannes Sæleset" userId="3f7023dc-cf6c-4a8e-8755-cb9e9162eba6" providerId="ADAL" clId="{1AF4A135-90E9-491C-8757-D1018491D3C3}" dt="2022-07-22T23:05:00.673" v="13478" actId="478"/>
          <ac:spMkLst>
            <pc:docMk/>
            <pc:sldMk cId="1336315152" sldId="311"/>
            <ac:spMk id="14" creationId="{A8118EE5-DE6A-6415-3851-407EDFDD97D8}"/>
          </ac:spMkLst>
        </pc:spChg>
        <pc:spChg chg="del mod">
          <ac:chgData name="Johannes Sæleset" userId="3f7023dc-cf6c-4a8e-8755-cb9e9162eba6" providerId="ADAL" clId="{1AF4A135-90E9-491C-8757-D1018491D3C3}" dt="2022-07-22T23:05:09.225" v="13480" actId="478"/>
          <ac:spMkLst>
            <pc:docMk/>
            <pc:sldMk cId="1336315152" sldId="311"/>
            <ac:spMk id="15" creationId="{75BC0F69-A6B6-EAEA-7686-D5DBE63A970E}"/>
          </ac:spMkLst>
        </pc:spChg>
        <pc:spChg chg="del">
          <ac:chgData name="Johannes Sæleset" userId="3f7023dc-cf6c-4a8e-8755-cb9e9162eba6" providerId="ADAL" clId="{1AF4A135-90E9-491C-8757-D1018491D3C3}" dt="2022-07-22T23:05:10.816" v="13481" actId="478"/>
          <ac:spMkLst>
            <pc:docMk/>
            <pc:sldMk cId="1336315152" sldId="311"/>
            <ac:spMk id="16" creationId="{A53B8746-602D-9ABA-BBD8-F21AE252DD44}"/>
          </ac:spMkLst>
        </pc:spChg>
        <pc:picChg chg="mod">
          <ac:chgData name="Johannes Sæleset" userId="3f7023dc-cf6c-4a8e-8755-cb9e9162eba6" providerId="ADAL" clId="{1AF4A135-90E9-491C-8757-D1018491D3C3}" dt="2022-07-22T23:12:19.028" v="13681" actId="14100"/>
          <ac:picMkLst>
            <pc:docMk/>
            <pc:sldMk cId="1336315152" sldId="311"/>
            <ac:picMk id="12" creationId="{8633D429-D1C8-4430-FB40-D69F60136957}"/>
          </ac:picMkLst>
        </pc:picChg>
      </pc:sldChg>
      <pc:sldMasterChg chg="addSldLayout delSldLayout">
        <pc:chgData name="Johannes Sæleset" userId="3f7023dc-cf6c-4a8e-8755-cb9e9162eba6" providerId="ADAL" clId="{1AF4A135-90E9-491C-8757-D1018491D3C3}" dt="2022-07-22T22:37:15.610" v="11859" actId="47"/>
        <pc:sldMasterMkLst>
          <pc:docMk/>
          <pc:sldMasterMk cId="0" sldId="2147483661"/>
        </pc:sldMasterMkLst>
        <pc:sldLayoutChg chg="del">
          <pc:chgData name="Johannes Sæleset" userId="3f7023dc-cf6c-4a8e-8755-cb9e9162eba6" providerId="ADAL" clId="{1AF4A135-90E9-491C-8757-D1018491D3C3}" dt="2022-07-22T22:06:16.046" v="11472" actId="47"/>
          <pc:sldLayoutMkLst>
            <pc:docMk/>
            <pc:sldMasterMk cId="0" sldId="2147483661"/>
            <pc:sldLayoutMk cId="0" sldId="2147483651"/>
          </pc:sldLayoutMkLst>
        </pc:sldLayoutChg>
        <pc:sldLayoutChg chg="del">
          <pc:chgData name="Johannes Sæleset" userId="3f7023dc-cf6c-4a8e-8755-cb9e9162eba6" providerId="ADAL" clId="{1AF4A135-90E9-491C-8757-D1018491D3C3}" dt="2022-07-22T22:06:19.992" v="11476" actId="47"/>
          <pc:sldLayoutMkLst>
            <pc:docMk/>
            <pc:sldMasterMk cId="0" sldId="2147483661"/>
            <pc:sldLayoutMk cId="0" sldId="2147483660"/>
          </pc:sldLayoutMkLst>
        </pc:sldLayoutChg>
        <pc:sldLayoutChg chg="add del">
          <pc:chgData name="Johannes Sæleset" userId="3f7023dc-cf6c-4a8e-8755-cb9e9162eba6" providerId="ADAL" clId="{1AF4A135-90E9-491C-8757-D1018491D3C3}" dt="2022-07-22T22:37:15.610" v="11859" actId="47"/>
          <pc:sldLayoutMkLst>
            <pc:docMk/>
            <pc:sldMasterMk cId="0" sldId="2147483661"/>
            <pc:sldLayoutMk cId="125413226" sldId="2147483663"/>
          </pc:sldLayoutMkLst>
        </pc:sldLayoutChg>
      </pc:sldMasterChg>
    </pc:docChg>
  </pc:docChgLst>
  <pc:docChgLst>
    <pc:chgData name="Johannes Sæleset" userId="3f7023dc-cf6c-4a8e-8755-cb9e9162eba6" providerId="ADAL" clId="{D383904E-1C7B-4C71-AAA7-E608D21BBE88}"/>
    <pc:docChg chg="undo redo custSel addSld delSld modSld sldOrd">
      <pc:chgData name="Johannes Sæleset" userId="3f7023dc-cf6c-4a8e-8755-cb9e9162eba6" providerId="ADAL" clId="{D383904E-1C7B-4C71-AAA7-E608D21BBE88}" dt="2022-05-02T21:20:41.556" v="7063" actId="20577"/>
      <pc:docMkLst>
        <pc:docMk/>
      </pc:docMkLst>
      <pc:sldChg chg="addSp delSp modSp mod modTransition">
        <pc:chgData name="Johannes Sæleset" userId="3f7023dc-cf6c-4a8e-8755-cb9e9162eba6" providerId="ADAL" clId="{D383904E-1C7B-4C71-AAA7-E608D21BBE88}" dt="2022-04-30T19:08:23.425" v="4565" actId="1035"/>
        <pc:sldMkLst>
          <pc:docMk/>
          <pc:sldMk cId="0" sldId="256"/>
        </pc:sldMkLst>
        <pc:spChg chg="add del topLvl">
          <ac:chgData name="Johannes Sæleset" userId="3f7023dc-cf6c-4a8e-8755-cb9e9162eba6" providerId="ADAL" clId="{D383904E-1C7B-4C71-AAA7-E608D21BBE88}" dt="2022-04-30T11:53:50.430" v="1565" actId="478"/>
          <ac:spMkLst>
            <pc:docMk/>
            <pc:sldMk cId="0" sldId="256"/>
            <ac:spMk id="220" creationId="{00000000-0000-0000-0000-000000000000}"/>
          </ac:spMkLst>
        </pc:spChg>
        <pc:spChg chg="add del topLvl">
          <ac:chgData name="Johannes Sæleset" userId="3f7023dc-cf6c-4a8e-8755-cb9e9162eba6" providerId="ADAL" clId="{D383904E-1C7B-4C71-AAA7-E608D21BBE88}" dt="2022-04-30T11:53:51.377" v="1568" actId="478"/>
          <ac:spMkLst>
            <pc:docMk/>
            <pc:sldMk cId="0" sldId="256"/>
            <ac:spMk id="221" creationId="{00000000-0000-0000-0000-000000000000}"/>
          </ac:spMkLst>
        </pc:spChg>
        <pc:spChg chg="mod">
          <ac:chgData name="Johannes Sæleset" userId="3f7023dc-cf6c-4a8e-8755-cb9e9162eba6" providerId="ADAL" clId="{D383904E-1C7B-4C71-AAA7-E608D21BBE88}" dt="2022-04-30T19:08:23.425" v="4565" actId="1035"/>
          <ac:spMkLst>
            <pc:docMk/>
            <pc:sldMk cId="0" sldId="256"/>
            <ac:spMk id="222" creationId="{00000000-0000-0000-0000-000000000000}"/>
          </ac:spMkLst>
        </pc:spChg>
        <pc:grpChg chg="add del">
          <ac:chgData name="Johannes Sæleset" userId="3f7023dc-cf6c-4a8e-8755-cb9e9162eba6" providerId="ADAL" clId="{D383904E-1C7B-4C71-AAA7-E608D21BBE88}" dt="2022-04-30T11:53:50.430" v="1565" actId="478"/>
          <ac:grpSpMkLst>
            <pc:docMk/>
            <pc:sldMk cId="0" sldId="256"/>
            <ac:grpSpMk id="219" creationId="{00000000-0000-0000-0000-000000000000}"/>
          </ac:grpSpMkLst>
        </pc:grpChg>
      </pc:sldChg>
      <pc:sldChg chg="addSp delSp modSp mod modTransition modNotesTx">
        <pc:chgData name="Johannes Sæleset" userId="3f7023dc-cf6c-4a8e-8755-cb9e9162eba6" providerId="ADAL" clId="{D383904E-1C7B-4C71-AAA7-E608D21BBE88}" dt="2022-04-30T21:01:18.366" v="6782" actId="20577"/>
        <pc:sldMkLst>
          <pc:docMk/>
          <pc:sldMk cId="0" sldId="257"/>
        </pc:sldMkLst>
        <pc:spChg chg="add del mod">
          <ac:chgData name="Johannes Sæleset" userId="3f7023dc-cf6c-4a8e-8755-cb9e9162eba6" providerId="ADAL" clId="{D383904E-1C7B-4C71-AAA7-E608D21BBE88}" dt="2022-04-30T11:54:23.036" v="1595" actId="478"/>
          <ac:spMkLst>
            <pc:docMk/>
            <pc:sldMk cId="0" sldId="257"/>
            <ac:spMk id="3" creationId="{CE0D2B8D-F157-4E47-814D-7FF6238AC5F9}"/>
          </ac:spMkLst>
        </pc:spChg>
        <pc:spChg chg="add del mod">
          <ac:chgData name="Johannes Sæleset" userId="3f7023dc-cf6c-4a8e-8755-cb9e9162eba6" providerId="ADAL" clId="{D383904E-1C7B-4C71-AAA7-E608D21BBE88}" dt="2022-04-30T11:54:27.531" v="1597" actId="478"/>
          <ac:spMkLst>
            <pc:docMk/>
            <pc:sldMk cId="0" sldId="257"/>
            <ac:spMk id="5" creationId="{7C5197C5-1A23-4A49-9F31-664D1784AA7D}"/>
          </ac:spMkLst>
        </pc:spChg>
        <pc:spChg chg="mod">
          <ac:chgData name="Johannes Sæleset" userId="3f7023dc-cf6c-4a8e-8755-cb9e9162eba6" providerId="ADAL" clId="{D383904E-1C7B-4C71-AAA7-E608D21BBE88}" dt="2022-04-30T19:04:51.991" v="4493" actId="404"/>
          <ac:spMkLst>
            <pc:docMk/>
            <pc:sldMk cId="0" sldId="257"/>
            <ac:spMk id="227" creationId="{00000000-0000-0000-0000-000000000000}"/>
          </ac:spMkLst>
        </pc:spChg>
        <pc:spChg chg="del">
          <ac:chgData name="Johannes Sæleset" userId="3f7023dc-cf6c-4a8e-8755-cb9e9162eba6" providerId="ADAL" clId="{D383904E-1C7B-4C71-AAA7-E608D21BBE88}" dt="2022-04-30T11:54:25.552" v="1596" actId="478"/>
          <ac:spMkLst>
            <pc:docMk/>
            <pc:sldMk cId="0" sldId="257"/>
            <ac:spMk id="228" creationId="{00000000-0000-0000-0000-000000000000}"/>
          </ac:spMkLst>
        </pc:spChg>
        <pc:spChg chg="mod">
          <ac:chgData name="Johannes Sæleset" userId="3f7023dc-cf6c-4a8e-8755-cb9e9162eba6" providerId="ADAL" clId="{D383904E-1C7B-4C71-AAA7-E608D21BBE88}" dt="2022-04-30T21:01:18.366" v="6782" actId="20577"/>
          <ac:spMkLst>
            <pc:docMk/>
            <pc:sldMk cId="0" sldId="257"/>
            <ac:spMk id="229" creationId="{00000000-0000-0000-0000-000000000000}"/>
          </ac:spMkLst>
        </pc:spChg>
        <pc:spChg chg="del">
          <ac:chgData name="Johannes Sæleset" userId="3f7023dc-cf6c-4a8e-8755-cb9e9162eba6" providerId="ADAL" clId="{D383904E-1C7B-4C71-AAA7-E608D21BBE88}" dt="2022-04-30T11:54:21.122" v="1594" actId="478"/>
          <ac:spMkLst>
            <pc:docMk/>
            <pc:sldMk cId="0" sldId="257"/>
            <ac:spMk id="230" creationId="{00000000-0000-0000-0000-000000000000}"/>
          </ac:spMkLst>
        </pc:spChg>
      </pc:sldChg>
      <pc:sldChg chg="addSp delSp modSp mod modTransition setBg modAnim">
        <pc:chgData name="Johannes Sæleset" userId="3f7023dc-cf6c-4a8e-8755-cb9e9162eba6" providerId="ADAL" clId="{D383904E-1C7B-4C71-AAA7-E608D21BBE88}" dt="2022-04-30T21:06:39.459" v="6802"/>
        <pc:sldMkLst>
          <pc:docMk/>
          <pc:sldMk cId="0" sldId="258"/>
        </pc:sldMkLst>
        <pc:spChg chg="mod">
          <ac:chgData name="Johannes Sæleset" userId="3f7023dc-cf6c-4a8e-8755-cb9e9162eba6" providerId="ADAL" clId="{D383904E-1C7B-4C71-AAA7-E608D21BBE88}" dt="2022-04-30T19:05:23.001" v="4509" actId="1076"/>
          <ac:spMkLst>
            <pc:docMk/>
            <pc:sldMk cId="0" sldId="258"/>
            <ac:spMk id="236" creationId="{00000000-0000-0000-0000-000000000000}"/>
          </ac:spMkLst>
        </pc:spChg>
        <pc:spChg chg="add del mod">
          <ac:chgData name="Johannes Sæleset" userId="3f7023dc-cf6c-4a8e-8755-cb9e9162eba6" providerId="ADAL" clId="{D383904E-1C7B-4C71-AAA7-E608D21BBE88}" dt="2022-04-30T13:15:16.429" v="3311" actId="478"/>
          <ac:spMkLst>
            <pc:docMk/>
            <pc:sldMk cId="0" sldId="258"/>
            <ac:spMk id="237" creationId="{00000000-0000-0000-0000-000000000000}"/>
          </ac:spMkLst>
        </pc:spChg>
        <pc:spChg chg="add del mod">
          <ac:chgData name="Johannes Sæleset" userId="3f7023dc-cf6c-4a8e-8755-cb9e9162eba6" providerId="ADAL" clId="{D383904E-1C7B-4C71-AAA7-E608D21BBE88}" dt="2022-04-30T13:15:18.375" v="3312" actId="478"/>
          <ac:spMkLst>
            <pc:docMk/>
            <pc:sldMk cId="0" sldId="258"/>
            <ac:spMk id="238" creationId="{00000000-0000-0000-0000-000000000000}"/>
          </ac:spMkLst>
        </pc:spChg>
        <pc:spChg chg="del">
          <ac:chgData name="Johannes Sæleset" userId="3f7023dc-cf6c-4a8e-8755-cb9e9162eba6" providerId="ADAL" clId="{D383904E-1C7B-4C71-AAA7-E608D21BBE88}" dt="2022-04-30T13:15:20.084" v="3313" actId="478"/>
          <ac:spMkLst>
            <pc:docMk/>
            <pc:sldMk cId="0" sldId="258"/>
            <ac:spMk id="239" creationId="{00000000-0000-0000-0000-000000000000}"/>
          </ac:spMkLst>
        </pc:spChg>
        <pc:spChg chg="del">
          <ac:chgData name="Johannes Sæleset" userId="3f7023dc-cf6c-4a8e-8755-cb9e9162eba6" providerId="ADAL" clId="{D383904E-1C7B-4C71-AAA7-E608D21BBE88}" dt="2022-04-30T13:15:21.495" v="3314" actId="478"/>
          <ac:spMkLst>
            <pc:docMk/>
            <pc:sldMk cId="0" sldId="258"/>
            <ac:spMk id="240" creationId="{00000000-0000-0000-0000-000000000000}"/>
          </ac:spMkLst>
        </pc:spChg>
        <pc:spChg chg="del">
          <ac:chgData name="Johannes Sæleset" userId="3f7023dc-cf6c-4a8e-8755-cb9e9162eba6" providerId="ADAL" clId="{D383904E-1C7B-4C71-AAA7-E608D21BBE88}" dt="2022-04-30T13:15:29.429" v="3316" actId="478"/>
          <ac:spMkLst>
            <pc:docMk/>
            <pc:sldMk cId="0" sldId="258"/>
            <ac:spMk id="241" creationId="{00000000-0000-0000-0000-000000000000}"/>
          </ac:spMkLst>
        </pc:spChg>
        <pc:spChg chg="del">
          <ac:chgData name="Johannes Sæleset" userId="3f7023dc-cf6c-4a8e-8755-cb9e9162eba6" providerId="ADAL" clId="{D383904E-1C7B-4C71-AAA7-E608D21BBE88}" dt="2022-04-30T13:15:28.049" v="3315" actId="478"/>
          <ac:spMkLst>
            <pc:docMk/>
            <pc:sldMk cId="0" sldId="258"/>
            <ac:spMk id="242" creationId="{00000000-0000-0000-0000-000000000000}"/>
          </ac:spMkLst>
        </pc:spChg>
        <pc:spChg chg="mod">
          <ac:chgData name="Johannes Sæleset" userId="3f7023dc-cf6c-4a8e-8755-cb9e9162eba6" providerId="ADAL" clId="{D383904E-1C7B-4C71-AAA7-E608D21BBE88}" dt="2022-04-30T19:03:42.596" v="4358" actId="404"/>
          <ac:spMkLst>
            <pc:docMk/>
            <pc:sldMk cId="0" sldId="258"/>
            <ac:spMk id="243" creationId="{00000000-0000-0000-0000-000000000000}"/>
          </ac:spMkLst>
        </pc:spChg>
        <pc:spChg chg="mod">
          <ac:chgData name="Johannes Sæleset" userId="3f7023dc-cf6c-4a8e-8755-cb9e9162eba6" providerId="ADAL" clId="{D383904E-1C7B-4C71-AAA7-E608D21BBE88}" dt="2022-04-30T13:03:00.194" v="3040"/>
          <ac:spMkLst>
            <pc:docMk/>
            <pc:sldMk cId="0" sldId="258"/>
            <ac:spMk id="244" creationId="{00000000-0000-0000-0000-000000000000}"/>
          </ac:spMkLst>
        </pc:spChg>
        <pc:spChg chg="mod">
          <ac:chgData name="Johannes Sæleset" userId="3f7023dc-cf6c-4a8e-8755-cb9e9162eba6" providerId="ADAL" clId="{D383904E-1C7B-4C71-AAA7-E608D21BBE88}" dt="2022-04-30T20:36:45.146" v="5669" actId="404"/>
          <ac:spMkLst>
            <pc:docMk/>
            <pc:sldMk cId="0" sldId="258"/>
            <ac:spMk id="245" creationId="{00000000-0000-0000-0000-000000000000}"/>
          </ac:spMkLst>
        </pc:spChg>
        <pc:spChg chg="mod">
          <ac:chgData name="Johannes Sæleset" userId="3f7023dc-cf6c-4a8e-8755-cb9e9162eba6" providerId="ADAL" clId="{D383904E-1C7B-4C71-AAA7-E608D21BBE88}" dt="2022-04-30T12:51:39.778" v="2899" actId="20577"/>
          <ac:spMkLst>
            <pc:docMk/>
            <pc:sldMk cId="0" sldId="258"/>
            <ac:spMk id="248" creationId="{00000000-0000-0000-0000-000000000000}"/>
          </ac:spMkLst>
        </pc:spChg>
        <pc:spChg chg="mod">
          <ac:chgData name="Johannes Sæleset" userId="3f7023dc-cf6c-4a8e-8755-cb9e9162eba6" providerId="ADAL" clId="{D383904E-1C7B-4C71-AAA7-E608D21BBE88}" dt="2022-04-30T19:07:59.735" v="4558" actId="404"/>
          <ac:spMkLst>
            <pc:docMk/>
            <pc:sldMk cId="0" sldId="258"/>
            <ac:spMk id="249" creationId="{00000000-0000-0000-0000-000000000000}"/>
          </ac:spMkLst>
        </pc:spChg>
        <pc:spChg chg="mod">
          <ac:chgData name="Johannes Sæleset" userId="3f7023dc-cf6c-4a8e-8755-cb9e9162eba6" providerId="ADAL" clId="{D383904E-1C7B-4C71-AAA7-E608D21BBE88}" dt="2022-04-30T21:06:22.756" v="6799" actId="1076"/>
          <ac:spMkLst>
            <pc:docMk/>
            <pc:sldMk cId="0" sldId="258"/>
            <ac:spMk id="250" creationId="{00000000-0000-0000-0000-000000000000}"/>
          </ac:spMkLst>
        </pc:spChg>
        <pc:spChg chg="mod">
          <ac:chgData name="Johannes Sæleset" userId="3f7023dc-cf6c-4a8e-8755-cb9e9162eba6" providerId="ADAL" clId="{D383904E-1C7B-4C71-AAA7-E608D21BBE88}" dt="2022-04-30T19:03:14.069" v="4337" actId="20577"/>
          <ac:spMkLst>
            <pc:docMk/>
            <pc:sldMk cId="0" sldId="258"/>
            <ac:spMk id="253" creationId="{00000000-0000-0000-0000-000000000000}"/>
          </ac:spMkLst>
        </pc:spChg>
        <pc:spChg chg="mod">
          <ac:chgData name="Johannes Sæleset" userId="3f7023dc-cf6c-4a8e-8755-cb9e9162eba6" providerId="ADAL" clId="{D383904E-1C7B-4C71-AAA7-E608D21BBE88}" dt="2022-04-30T19:05:47.908" v="4513" actId="404"/>
          <ac:spMkLst>
            <pc:docMk/>
            <pc:sldMk cId="0" sldId="258"/>
            <ac:spMk id="254" creationId="{00000000-0000-0000-0000-000000000000}"/>
          </ac:spMkLst>
        </pc:spChg>
        <pc:spChg chg="mod">
          <ac:chgData name="Johannes Sæleset" userId="3f7023dc-cf6c-4a8e-8755-cb9e9162eba6" providerId="ADAL" clId="{D383904E-1C7B-4C71-AAA7-E608D21BBE88}" dt="2022-04-30T19:03:19.322" v="4349" actId="20577"/>
          <ac:spMkLst>
            <pc:docMk/>
            <pc:sldMk cId="0" sldId="258"/>
            <ac:spMk id="258" creationId="{00000000-0000-0000-0000-000000000000}"/>
          </ac:spMkLst>
        </pc:spChg>
        <pc:spChg chg="mod">
          <ac:chgData name="Johannes Sæleset" userId="3f7023dc-cf6c-4a8e-8755-cb9e9162eba6" providerId="ADAL" clId="{D383904E-1C7B-4C71-AAA7-E608D21BBE88}" dt="2022-04-30T19:05:53.373" v="4517" actId="5793"/>
          <ac:spMkLst>
            <pc:docMk/>
            <pc:sldMk cId="0" sldId="258"/>
            <ac:spMk id="259" creationId="{00000000-0000-0000-0000-000000000000}"/>
          </ac:spMkLst>
        </pc:spChg>
        <pc:spChg chg="mod">
          <ac:chgData name="Johannes Sæleset" userId="3f7023dc-cf6c-4a8e-8755-cb9e9162eba6" providerId="ADAL" clId="{D383904E-1C7B-4C71-AAA7-E608D21BBE88}" dt="2022-04-30T19:03:23.426" v="4350" actId="6549"/>
          <ac:spMkLst>
            <pc:docMk/>
            <pc:sldMk cId="0" sldId="258"/>
            <ac:spMk id="263" creationId="{00000000-0000-0000-0000-000000000000}"/>
          </ac:spMkLst>
        </pc:spChg>
        <pc:spChg chg="mod">
          <ac:chgData name="Johannes Sæleset" userId="3f7023dc-cf6c-4a8e-8755-cb9e9162eba6" providerId="ADAL" clId="{D383904E-1C7B-4C71-AAA7-E608D21BBE88}" dt="2022-04-30T19:03:26.527" v="4351" actId="6549"/>
          <ac:spMkLst>
            <pc:docMk/>
            <pc:sldMk cId="0" sldId="258"/>
            <ac:spMk id="268" creationId="{00000000-0000-0000-0000-000000000000}"/>
          </ac:spMkLst>
        </pc:spChg>
      </pc:sldChg>
      <pc:sldChg chg="addSp delSp modSp add del mod modTransition delAnim">
        <pc:chgData name="Johannes Sæleset" userId="3f7023dc-cf6c-4a8e-8755-cb9e9162eba6" providerId="ADAL" clId="{D383904E-1C7B-4C71-AAA7-E608D21BBE88}" dt="2022-04-30T19:06:27.417" v="4521" actId="20577"/>
        <pc:sldMkLst>
          <pc:docMk/>
          <pc:sldMk cId="0" sldId="260"/>
        </pc:sldMkLst>
        <pc:spChg chg="del mod">
          <ac:chgData name="Johannes Sæleset" userId="3f7023dc-cf6c-4a8e-8755-cb9e9162eba6" providerId="ADAL" clId="{D383904E-1C7B-4C71-AAA7-E608D21BBE88}" dt="2022-04-30T13:05:41.889" v="3049" actId="478"/>
          <ac:spMkLst>
            <pc:docMk/>
            <pc:sldMk cId="0" sldId="260"/>
            <ac:spMk id="3" creationId="{D77B640C-0C57-42BE-8460-483F02058967}"/>
          </ac:spMkLst>
        </pc:spChg>
        <pc:spChg chg="add del mod">
          <ac:chgData name="Johannes Sæleset" userId="3f7023dc-cf6c-4a8e-8755-cb9e9162eba6" providerId="ADAL" clId="{D383904E-1C7B-4C71-AAA7-E608D21BBE88}" dt="2022-04-30T13:06:03.225" v="3053" actId="478"/>
          <ac:spMkLst>
            <pc:docMk/>
            <pc:sldMk cId="0" sldId="260"/>
            <ac:spMk id="4" creationId="{795D748D-71E1-4977-8EB8-A073E153FAE5}"/>
          </ac:spMkLst>
        </pc:spChg>
        <pc:spChg chg="add mod">
          <ac:chgData name="Johannes Sæleset" userId="3f7023dc-cf6c-4a8e-8755-cb9e9162eba6" providerId="ADAL" clId="{D383904E-1C7B-4C71-AAA7-E608D21BBE88}" dt="2022-04-30T19:06:27.417" v="4521" actId="20577"/>
          <ac:spMkLst>
            <pc:docMk/>
            <pc:sldMk cId="0" sldId="260"/>
            <ac:spMk id="7" creationId="{B393AA29-0A36-4F40-B9B3-F85E07AAD336}"/>
          </ac:spMkLst>
        </pc:spChg>
        <pc:spChg chg="add mod">
          <ac:chgData name="Johannes Sæleset" userId="3f7023dc-cf6c-4a8e-8755-cb9e9162eba6" providerId="ADAL" clId="{D383904E-1C7B-4C71-AAA7-E608D21BBE88}" dt="2022-04-30T13:06:07.999" v="3054" actId="1076"/>
          <ac:spMkLst>
            <pc:docMk/>
            <pc:sldMk cId="0" sldId="260"/>
            <ac:spMk id="8" creationId="{7C33939E-D0C2-4E16-ACA7-198F3AB53BCC}"/>
          </ac:spMkLst>
        </pc:spChg>
        <pc:spChg chg="add mod">
          <ac:chgData name="Johannes Sæleset" userId="3f7023dc-cf6c-4a8e-8755-cb9e9162eba6" providerId="ADAL" clId="{D383904E-1C7B-4C71-AAA7-E608D21BBE88}" dt="2022-04-30T12:57:51.732" v="3006"/>
          <ac:spMkLst>
            <pc:docMk/>
            <pc:sldMk cId="0" sldId="260"/>
            <ac:spMk id="9" creationId="{91B1AD77-2264-4602-BF78-9FEEAED3E687}"/>
          </ac:spMkLst>
        </pc:spChg>
        <pc:spChg chg="add mod">
          <ac:chgData name="Johannes Sæleset" userId="3f7023dc-cf6c-4a8e-8755-cb9e9162eba6" providerId="ADAL" clId="{D383904E-1C7B-4C71-AAA7-E608D21BBE88}" dt="2022-04-30T13:05:37.265" v="3046" actId="1076"/>
          <ac:spMkLst>
            <pc:docMk/>
            <pc:sldMk cId="0" sldId="260"/>
            <ac:spMk id="10" creationId="{2E461483-C114-42BB-BDB6-325C26111E6E}"/>
          </ac:spMkLst>
        </pc:spChg>
        <pc:spChg chg="add del mod">
          <ac:chgData name="Johannes Sæleset" userId="3f7023dc-cf6c-4a8e-8755-cb9e9162eba6" providerId="ADAL" clId="{D383904E-1C7B-4C71-AAA7-E608D21BBE88}" dt="2022-04-30T13:00:41.225" v="3015" actId="478"/>
          <ac:spMkLst>
            <pc:docMk/>
            <pc:sldMk cId="0" sldId="260"/>
            <ac:spMk id="11" creationId="{5B6B3E02-4EE9-4C10-AF6C-8432AC82F124}"/>
          </ac:spMkLst>
        </pc:spChg>
        <pc:spChg chg="add mod">
          <ac:chgData name="Johannes Sæleset" userId="3f7023dc-cf6c-4a8e-8755-cb9e9162eba6" providerId="ADAL" clId="{D383904E-1C7B-4C71-AAA7-E608D21BBE88}" dt="2022-04-30T12:57:51.732" v="3006"/>
          <ac:spMkLst>
            <pc:docMk/>
            <pc:sldMk cId="0" sldId="260"/>
            <ac:spMk id="12" creationId="{709185D5-46E7-4A6B-AE48-0E0C535119BA}"/>
          </ac:spMkLst>
        </pc:spChg>
        <pc:spChg chg="del">
          <ac:chgData name="Johannes Sæleset" userId="3f7023dc-cf6c-4a8e-8755-cb9e9162eba6" providerId="ADAL" clId="{D383904E-1C7B-4C71-AAA7-E608D21BBE88}" dt="2022-04-30T12:57:50.921" v="3005" actId="478"/>
          <ac:spMkLst>
            <pc:docMk/>
            <pc:sldMk cId="0" sldId="260"/>
            <ac:spMk id="284" creationId="{00000000-0000-0000-0000-000000000000}"/>
          </ac:spMkLst>
        </pc:spChg>
        <pc:picChg chg="del">
          <ac:chgData name="Johannes Sæleset" userId="3f7023dc-cf6c-4a8e-8755-cb9e9162eba6" providerId="ADAL" clId="{D383904E-1C7B-4C71-AAA7-E608D21BBE88}" dt="2022-04-30T12:54:16.273" v="2912" actId="21"/>
          <ac:picMkLst>
            <pc:docMk/>
            <pc:sldMk cId="0" sldId="260"/>
            <ac:picMk id="6" creationId="{7DE545CD-6D3D-4966-AD84-8077B9A93FD6}"/>
          </ac:picMkLst>
        </pc:picChg>
      </pc:sldChg>
      <pc:sldChg chg="addSp delSp modSp mod modTransition modNotesTx">
        <pc:chgData name="Johannes Sæleset" userId="3f7023dc-cf6c-4a8e-8755-cb9e9162eba6" providerId="ADAL" clId="{D383904E-1C7B-4C71-AAA7-E608D21BBE88}" dt="2022-04-30T20:58:05.419" v="6708"/>
        <pc:sldMkLst>
          <pc:docMk/>
          <pc:sldMk cId="0" sldId="261"/>
        </pc:sldMkLst>
        <pc:spChg chg="add mod">
          <ac:chgData name="Johannes Sæleset" userId="3f7023dc-cf6c-4a8e-8755-cb9e9162eba6" providerId="ADAL" clId="{D383904E-1C7B-4C71-AAA7-E608D21BBE88}" dt="2022-04-30T20:34:40.425" v="5591"/>
          <ac:spMkLst>
            <pc:docMk/>
            <pc:sldMk cId="0" sldId="261"/>
            <ac:spMk id="4" creationId="{FC4B7B08-630C-49F7-A59B-EF3CDBD5E059}"/>
          </ac:spMkLst>
        </pc:spChg>
        <pc:spChg chg="add mod">
          <ac:chgData name="Johannes Sæleset" userId="3f7023dc-cf6c-4a8e-8755-cb9e9162eba6" providerId="ADAL" clId="{D383904E-1C7B-4C71-AAA7-E608D21BBE88}" dt="2022-04-30T20:57:13.931" v="6703" actId="20577"/>
          <ac:spMkLst>
            <pc:docMk/>
            <pc:sldMk cId="0" sldId="261"/>
            <ac:spMk id="7" creationId="{6859FA7F-5D10-4112-BFD3-7B0CD7F874BB}"/>
          </ac:spMkLst>
        </pc:spChg>
        <pc:spChg chg="add del mod">
          <ac:chgData name="Johannes Sæleset" userId="3f7023dc-cf6c-4a8e-8755-cb9e9162eba6" providerId="ADAL" clId="{D383904E-1C7B-4C71-AAA7-E608D21BBE88}" dt="2022-04-30T20:57:25.660" v="6705" actId="478"/>
          <ac:spMkLst>
            <pc:docMk/>
            <pc:sldMk cId="0" sldId="261"/>
            <ac:spMk id="8" creationId="{0947096A-2E1D-435C-8903-4C0790B51BAD}"/>
          </ac:spMkLst>
        </pc:spChg>
        <pc:spChg chg="mod">
          <ac:chgData name="Johannes Sæleset" userId="3f7023dc-cf6c-4a8e-8755-cb9e9162eba6" providerId="ADAL" clId="{D383904E-1C7B-4C71-AAA7-E608D21BBE88}" dt="2022-04-30T20:56:17.134" v="6676" actId="14100"/>
          <ac:spMkLst>
            <pc:docMk/>
            <pc:sldMk cId="0" sldId="261"/>
            <ac:spMk id="289" creationId="{00000000-0000-0000-0000-000000000000}"/>
          </ac:spMkLst>
        </pc:spChg>
        <pc:spChg chg="mod">
          <ac:chgData name="Johannes Sæleset" userId="3f7023dc-cf6c-4a8e-8755-cb9e9162eba6" providerId="ADAL" clId="{D383904E-1C7B-4C71-AAA7-E608D21BBE88}" dt="2022-04-30T12:56:01.879" v="2972" actId="1076"/>
          <ac:spMkLst>
            <pc:docMk/>
            <pc:sldMk cId="0" sldId="261"/>
            <ac:spMk id="290" creationId="{00000000-0000-0000-0000-000000000000}"/>
          </ac:spMkLst>
        </pc:spChg>
        <pc:picChg chg="add mod modCrop">
          <ac:chgData name="Johannes Sæleset" userId="3f7023dc-cf6c-4a8e-8755-cb9e9162eba6" providerId="ADAL" clId="{D383904E-1C7B-4C71-AAA7-E608D21BBE88}" dt="2022-04-30T20:58:05.419" v="6708"/>
          <ac:picMkLst>
            <pc:docMk/>
            <pc:sldMk cId="0" sldId="261"/>
            <ac:picMk id="3" creationId="{79F1485E-F084-427C-8BA1-7F6AB275A587}"/>
          </ac:picMkLst>
        </pc:picChg>
      </pc:sldChg>
      <pc:sldChg chg="modTransition">
        <pc:chgData name="Johannes Sæleset" userId="3f7023dc-cf6c-4a8e-8755-cb9e9162eba6" providerId="ADAL" clId="{D383904E-1C7B-4C71-AAA7-E608D21BBE88}" dt="2022-04-30T13:22:48.435" v="3331"/>
        <pc:sldMkLst>
          <pc:docMk/>
          <pc:sldMk cId="0" sldId="262"/>
        </pc:sldMkLst>
      </pc:sldChg>
      <pc:sldChg chg="modTransition">
        <pc:chgData name="Johannes Sæleset" userId="3f7023dc-cf6c-4a8e-8755-cb9e9162eba6" providerId="ADAL" clId="{D383904E-1C7B-4C71-AAA7-E608D21BBE88}" dt="2022-04-30T13:22:48.435" v="3331"/>
        <pc:sldMkLst>
          <pc:docMk/>
          <pc:sldMk cId="0" sldId="263"/>
        </pc:sldMkLst>
      </pc:sldChg>
      <pc:sldChg chg="addSp delSp modSp mod modTransition">
        <pc:chgData name="Johannes Sæleset" userId="3f7023dc-cf6c-4a8e-8755-cb9e9162eba6" providerId="ADAL" clId="{D383904E-1C7B-4C71-AAA7-E608D21BBE88}" dt="2022-04-30T13:26:58.678" v="3420" actId="20577"/>
        <pc:sldMkLst>
          <pc:docMk/>
          <pc:sldMk cId="0" sldId="264"/>
        </pc:sldMkLst>
        <pc:spChg chg="add del mod">
          <ac:chgData name="Johannes Sæleset" userId="3f7023dc-cf6c-4a8e-8755-cb9e9162eba6" providerId="ADAL" clId="{D383904E-1C7B-4C71-AAA7-E608D21BBE88}" dt="2022-04-30T13:25:28.908" v="3333" actId="478"/>
          <ac:spMkLst>
            <pc:docMk/>
            <pc:sldMk cId="0" sldId="264"/>
            <ac:spMk id="3" creationId="{8D1416A6-ED50-4AB1-AA7C-689B9ED037E1}"/>
          </ac:spMkLst>
        </pc:spChg>
        <pc:spChg chg="add del mod">
          <ac:chgData name="Johannes Sæleset" userId="3f7023dc-cf6c-4a8e-8755-cb9e9162eba6" providerId="ADAL" clId="{D383904E-1C7B-4C71-AAA7-E608D21BBE88}" dt="2022-04-30T13:25:30.498" v="3334" actId="478"/>
          <ac:spMkLst>
            <pc:docMk/>
            <pc:sldMk cId="0" sldId="264"/>
            <ac:spMk id="5" creationId="{8B6A585B-030E-436E-AB26-662323BD1919}"/>
          </ac:spMkLst>
        </pc:spChg>
        <pc:spChg chg="add del mod">
          <ac:chgData name="Johannes Sæleset" userId="3f7023dc-cf6c-4a8e-8755-cb9e9162eba6" providerId="ADAL" clId="{D383904E-1C7B-4C71-AAA7-E608D21BBE88}" dt="2022-04-30T13:25:55.121" v="3356" actId="478"/>
          <ac:spMkLst>
            <pc:docMk/>
            <pc:sldMk cId="0" sldId="264"/>
            <ac:spMk id="8" creationId="{1BB0F5AA-30BC-46F7-B1DB-0201994C3DC1}"/>
          </ac:spMkLst>
        </pc:spChg>
        <pc:spChg chg="add del mod">
          <ac:chgData name="Johannes Sæleset" userId="3f7023dc-cf6c-4a8e-8755-cb9e9162eba6" providerId="ADAL" clId="{D383904E-1C7B-4C71-AAA7-E608D21BBE88}" dt="2022-04-30T13:25:56.910" v="3358" actId="478"/>
          <ac:spMkLst>
            <pc:docMk/>
            <pc:sldMk cId="0" sldId="264"/>
            <ac:spMk id="9" creationId="{5CA153EF-FF24-4359-9818-78EDD38AB40B}"/>
          </ac:spMkLst>
        </pc:spChg>
        <pc:spChg chg="add mod">
          <ac:chgData name="Johannes Sæleset" userId="3f7023dc-cf6c-4a8e-8755-cb9e9162eba6" providerId="ADAL" clId="{D383904E-1C7B-4C71-AAA7-E608D21BBE88}" dt="2022-04-30T13:26:58.678" v="3420" actId="20577"/>
          <ac:spMkLst>
            <pc:docMk/>
            <pc:sldMk cId="0" sldId="264"/>
            <ac:spMk id="10" creationId="{13EB8CE3-0EEE-4B41-B46E-454E06C6BE8E}"/>
          </ac:spMkLst>
        </pc:spChg>
        <pc:spChg chg="add mod">
          <ac:chgData name="Johannes Sæleset" userId="3f7023dc-cf6c-4a8e-8755-cb9e9162eba6" providerId="ADAL" clId="{D383904E-1C7B-4C71-AAA7-E608D21BBE88}" dt="2022-04-30T13:26:06.625" v="3359" actId="1076"/>
          <ac:spMkLst>
            <pc:docMk/>
            <pc:sldMk cId="0" sldId="264"/>
            <ac:spMk id="11" creationId="{BF5B4550-F3E5-4BF9-97C6-E522EC616734}"/>
          </ac:spMkLst>
        </pc:spChg>
        <pc:spChg chg="add mod">
          <ac:chgData name="Johannes Sæleset" userId="3f7023dc-cf6c-4a8e-8755-cb9e9162eba6" providerId="ADAL" clId="{D383904E-1C7B-4C71-AAA7-E608D21BBE88}" dt="2022-04-30T13:25:36.112" v="3341" actId="20577"/>
          <ac:spMkLst>
            <pc:docMk/>
            <pc:sldMk cId="0" sldId="264"/>
            <ac:spMk id="12" creationId="{526BDA54-0495-479F-8038-055ECDECE76D}"/>
          </ac:spMkLst>
        </pc:spChg>
        <pc:spChg chg="del">
          <ac:chgData name="Johannes Sæleset" userId="3f7023dc-cf6c-4a8e-8755-cb9e9162eba6" providerId="ADAL" clId="{D383904E-1C7B-4C71-AAA7-E608D21BBE88}" dt="2022-04-30T13:25:25.611" v="3332" actId="478"/>
          <ac:spMkLst>
            <pc:docMk/>
            <pc:sldMk cId="0" sldId="264"/>
            <ac:spMk id="307" creationId="{00000000-0000-0000-0000-000000000000}"/>
          </ac:spMkLst>
        </pc:spChg>
        <pc:spChg chg="del">
          <ac:chgData name="Johannes Sæleset" userId="3f7023dc-cf6c-4a8e-8755-cb9e9162eba6" providerId="ADAL" clId="{D383904E-1C7B-4C71-AAA7-E608D21BBE88}" dt="2022-04-30T13:25:25.611" v="3332" actId="478"/>
          <ac:spMkLst>
            <pc:docMk/>
            <pc:sldMk cId="0" sldId="264"/>
            <ac:spMk id="308" creationId="{00000000-0000-0000-0000-000000000000}"/>
          </ac:spMkLst>
        </pc:spChg>
      </pc:sldChg>
      <pc:sldChg chg="addSp delSp modSp mod modTransition modAnim">
        <pc:chgData name="Johannes Sæleset" userId="3f7023dc-cf6c-4a8e-8755-cb9e9162eba6" providerId="ADAL" clId="{D383904E-1C7B-4C71-AAA7-E608D21BBE88}" dt="2022-04-30T13:22:48.435" v="3331"/>
        <pc:sldMkLst>
          <pc:docMk/>
          <pc:sldMk cId="0" sldId="265"/>
        </pc:sldMkLst>
        <pc:spChg chg="add mod">
          <ac:chgData name="Johannes Sæleset" userId="3f7023dc-cf6c-4a8e-8755-cb9e9162eba6" providerId="ADAL" clId="{D383904E-1C7B-4C71-AAA7-E608D21BBE88}" dt="2022-04-30T12:54:27.267" v="2914" actId="478"/>
          <ac:spMkLst>
            <pc:docMk/>
            <pc:sldMk cId="0" sldId="265"/>
            <ac:spMk id="3" creationId="{97EA09E3-1A9B-4827-A473-6D654C84C9B2}"/>
          </ac:spMkLst>
        </pc:spChg>
        <pc:spChg chg="add mod">
          <ac:chgData name="Johannes Sæleset" userId="3f7023dc-cf6c-4a8e-8755-cb9e9162eba6" providerId="ADAL" clId="{D383904E-1C7B-4C71-AAA7-E608D21BBE88}" dt="2022-04-30T13:12:06.199" v="3287" actId="20577"/>
          <ac:spMkLst>
            <pc:docMk/>
            <pc:sldMk cId="0" sldId="265"/>
            <ac:spMk id="7" creationId="{C01B532D-4B51-4931-A164-C1D73BB3048F}"/>
          </ac:spMkLst>
        </pc:spChg>
        <pc:spChg chg="del mod">
          <ac:chgData name="Johannes Sæleset" userId="3f7023dc-cf6c-4a8e-8755-cb9e9162eba6" providerId="ADAL" clId="{D383904E-1C7B-4C71-AAA7-E608D21BBE88}" dt="2022-04-30T12:54:27.267" v="2914" actId="478"/>
          <ac:spMkLst>
            <pc:docMk/>
            <pc:sldMk cId="0" sldId="265"/>
            <ac:spMk id="313" creationId="{00000000-0000-0000-0000-000000000000}"/>
          </ac:spMkLst>
        </pc:spChg>
        <pc:spChg chg="mod">
          <ac:chgData name="Johannes Sæleset" userId="3f7023dc-cf6c-4a8e-8755-cb9e9162eba6" providerId="ADAL" clId="{D383904E-1C7B-4C71-AAA7-E608D21BBE88}" dt="2022-04-30T12:55:47.097" v="2971" actId="6549"/>
          <ac:spMkLst>
            <pc:docMk/>
            <pc:sldMk cId="0" sldId="265"/>
            <ac:spMk id="314" creationId="{00000000-0000-0000-0000-000000000000}"/>
          </ac:spMkLst>
        </pc:spChg>
        <pc:graphicFrameChg chg="add del modGraphic">
          <ac:chgData name="Johannes Sæleset" userId="3f7023dc-cf6c-4a8e-8755-cb9e9162eba6" providerId="ADAL" clId="{D383904E-1C7B-4C71-AAA7-E608D21BBE88}" dt="2022-04-30T12:32:06.135" v="2787" actId="27309"/>
          <ac:graphicFrameMkLst>
            <pc:docMk/>
            <pc:sldMk cId="0" sldId="265"/>
            <ac:graphicFrameMk id="3" creationId="{FA966F49-F077-4040-BF48-A52AA033ACFB}"/>
          </ac:graphicFrameMkLst>
        </pc:graphicFrameChg>
        <pc:picChg chg="add mod">
          <ac:chgData name="Johannes Sæleset" userId="3f7023dc-cf6c-4a8e-8755-cb9e9162eba6" providerId="ADAL" clId="{D383904E-1C7B-4C71-AAA7-E608D21BBE88}" dt="2022-04-30T13:10:53.156" v="3091" actId="1076"/>
          <ac:picMkLst>
            <pc:docMk/>
            <pc:sldMk cId="0" sldId="265"/>
            <ac:picMk id="6" creationId="{F5407BC5-5C6E-4FA6-96F7-FD1BEC283B12}"/>
          </ac:picMkLst>
        </pc:picChg>
      </pc:sldChg>
      <pc:sldChg chg="addSp modSp mod modTransition">
        <pc:chgData name="Johannes Sæleset" userId="3f7023dc-cf6c-4a8e-8755-cb9e9162eba6" providerId="ADAL" clId="{D383904E-1C7B-4C71-AAA7-E608D21BBE88}" dt="2022-04-30T19:07:02.856" v="4542" actId="20577"/>
        <pc:sldMkLst>
          <pc:docMk/>
          <pc:sldMk cId="0" sldId="266"/>
        </pc:sldMkLst>
        <pc:spChg chg="add mod">
          <ac:chgData name="Johannes Sæleset" userId="3f7023dc-cf6c-4a8e-8755-cb9e9162eba6" providerId="ADAL" clId="{D383904E-1C7B-4C71-AAA7-E608D21BBE88}" dt="2022-04-30T13:12:03.357" v="3285" actId="20577"/>
          <ac:spMkLst>
            <pc:docMk/>
            <pc:sldMk cId="0" sldId="266"/>
            <ac:spMk id="4" creationId="{05764096-AB29-497B-9022-A03158833D26}"/>
          </ac:spMkLst>
        </pc:spChg>
        <pc:spChg chg="mod">
          <ac:chgData name="Johannes Sæleset" userId="3f7023dc-cf6c-4a8e-8755-cb9e9162eba6" providerId="ADAL" clId="{D383904E-1C7B-4C71-AAA7-E608D21BBE88}" dt="2022-04-30T19:07:02.856" v="4542" actId="20577"/>
          <ac:spMkLst>
            <pc:docMk/>
            <pc:sldMk cId="0" sldId="266"/>
            <ac:spMk id="319" creationId="{00000000-0000-0000-0000-000000000000}"/>
          </ac:spMkLst>
        </pc:spChg>
        <pc:spChg chg="mod">
          <ac:chgData name="Johannes Sæleset" userId="3f7023dc-cf6c-4a8e-8755-cb9e9162eba6" providerId="ADAL" clId="{D383904E-1C7B-4C71-AAA7-E608D21BBE88}" dt="2022-04-30T13:12:14.565" v="3294" actId="20577"/>
          <ac:spMkLst>
            <pc:docMk/>
            <pc:sldMk cId="0" sldId="266"/>
            <ac:spMk id="320" creationId="{00000000-0000-0000-0000-000000000000}"/>
          </ac:spMkLst>
        </pc:spChg>
      </pc:sldChg>
      <pc:sldChg chg="modTransition">
        <pc:chgData name="Johannes Sæleset" userId="3f7023dc-cf6c-4a8e-8755-cb9e9162eba6" providerId="ADAL" clId="{D383904E-1C7B-4C71-AAA7-E608D21BBE88}" dt="2022-04-30T13:22:48.435" v="3331"/>
        <pc:sldMkLst>
          <pc:docMk/>
          <pc:sldMk cId="0" sldId="267"/>
        </pc:sldMkLst>
      </pc:sldChg>
      <pc:sldChg chg="modTransition">
        <pc:chgData name="Johannes Sæleset" userId="3f7023dc-cf6c-4a8e-8755-cb9e9162eba6" providerId="ADAL" clId="{D383904E-1C7B-4C71-AAA7-E608D21BBE88}" dt="2022-04-30T13:22:48.435" v="3331"/>
        <pc:sldMkLst>
          <pc:docMk/>
          <pc:sldMk cId="0" sldId="268"/>
        </pc:sldMkLst>
      </pc:sldChg>
      <pc:sldChg chg="modTransition">
        <pc:chgData name="Johannes Sæleset" userId="3f7023dc-cf6c-4a8e-8755-cb9e9162eba6" providerId="ADAL" clId="{D383904E-1C7B-4C71-AAA7-E608D21BBE88}" dt="2022-04-30T13:22:48.435" v="3331"/>
        <pc:sldMkLst>
          <pc:docMk/>
          <pc:sldMk cId="0" sldId="269"/>
        </pc:sldMkLst>
      </pc:sldChg>
      <pc:sldChg chg="modTransition">
        <pc:chgData name="Johannes Sæleset" userId="3f7023dc-cf6c-4a8e-8755-cb9e9162eba6" providerId="ADAL" clId="{D383904E-1C7B-4C71-AAA7-E608D21BBE88}" dt="2022-04-30T13:22:48.435" v="3331"/>
        <pc:sldMkLst>
          <pc:docMk/>
          <pc:sldMk cId="0" sldId="270"/>
        </pc:sldMkLst>
      </pc:sldChg>
      <pc:sldChg chg="modTransition">
        <pc:chgData name="Johannes Sæleset" userId="3f7023dc-cf6c-4a8e-8755-cb9e9162eba6" providerId="ADAL" clId="{D383904E-1C7B-4C71-AAA7-E608D21BBE88}" dt="2022-04-30T13:22:48.435" v="3331"/>
        <pc:sldMkLst>
          <pc:docMk/>
          <pc:sldMk cId="0" sldId="271"/>
        </pc:sldMkLst>
      </pc:sldChg>
      <pc:sldChg chg="modTransition">
        <pc:chgData name="Johannes Sæleset" userId="3f7023dc-cf6c-4a8e-8755-cb9e9162eba6" providerId="ADAL" clId="{D383904E-1C7B-4C71-AAA7-E608D21BBE88}" dt="2022-04-30T13:22:48.435" v="3331"/>
        <pc:sldMkLst>
          <pc:docMk/>
          <pc:sldMk cId="0" sldId="272"/>
        </pc:sldMkLst>
      </pc:sldChg>
      <pc:sldChg chg="modTransition">
        <pc:chgData name="Johannes Sæleset" userId="3f7023dc-cf6c-4a8e-8755-cb9e9162eba6" providerId="ADAL" clId="{D383904E-1C7B-4C71-AAA7-E608D21BBE88}" dt="2022-04-30T13:22:48.435" v="3331"/>
        <pc:sldMkLst>
          <pc:docMk/>
          <pc:sldMk cId="0" sldId="273"/>
        </pc:sldMkLst>
      </pc:sldChg>
      <pc:sldChg chg="modTransition">
        <pc:chgData name="Johannes Sæleset" userId="3f7023dc-cf6c-4a8e-8755-cb9e9162eba6" providerId="ADAL" clId="{D383904E-1C7B-4C71-AAA7-E608D21BBE88}" dt="2022-04-30T13:22:48.435" v="3331"/>
        <pc:sldMkLst>
          <pc:docMk/>
          <pc:sldMk cId="0" sldId="274"/>
        </pc:sldMkLst>
      </pc:sldChg>
      <pc:sldChg chg="modTransition">
        <pc:chgData name="Johannes Sæleset" userId="3f7023dc-cf6c-4a8e-8755-cb9e9162eba6" providerId="ADAL" clId="{D383904E-1C7B-4C71-AAA7-E608D21BBE88}" dt="2022-04-30T13:22:48.435" v="3331"/>
        <pc:sldMkLst>
          <pc:docMk/>
          <pc:sldMk cId="0" sldId="275"/>
        </pc:sldMkLst>
      </pc:sldChg>
      <pc:sldChg chg="modTransition">
        <pc:chgData name="Johannes Sæleset" userId="3f7023dc-cf6c-4a8e-8755-cb9e9162eba6" providerId="ADAL" clId="{D383904E-1C7B-4C71-AAA7-E608D21BBE88}" dt="2022-04-30T13:22:48.435" v="3331"/>
        <pc:sldMkLst>
          <pc:docMk/>
          <pc:sldMk cId="0" sldId="276"/>
        </pc:sldMkLst>
      </pc:sldChg>
      <pc:sldChg chg="modTransition">
        <pc:chgData name="Johannes Sæleset" userId="3f7023dc-cf6c-4a8e-8755-cb9e9162eba6" providerId="ADAL" clId="{D383904E-1C7B-4C71-AAA7-E608D21BBE88}" dt="2022-04-30T13:22:48.435" v="3331"/>
        <pc:sldMkLst>
          <pc:docMk/>
          <pc:sldMk cId="0" sldId="277"/>
        </pc:sldMkLst>
      </pc:sldChg>
      <pc:sldChg chg="modTransition">
        <pc:chgData name="Johannes Sæleset" userId="3f7023dc-cf6c-4a8e-8755-cb9e9162eba6" providerId="ADAL" clId="{D383904E-1C7B-4C71-AAA7-E608D21BBE88}" dt="2022-04-30T13:22:48.435" v="3331"/>
        <pc:sldMkLst>
          <pc:docMk/>
          <pc:sldMk cId="0" sldId="278"/>
        </pc:sldMkLst>
      </pc:sldChg>
      <pc:sldChg chg="modTransition">
        <pc:chgData name="Johannes Sæleset" userId="3f7023dc-cf6c-4a8e-8755-cb9e9162eba6" providerId="ADAL" clId="{D383904E-1C7B-4C71-AAA7-E608D21BBE88}" dt="2022-04-30T13:22:48.435" v="3331"/>
        <pc:sldMkLst>
          <pc:docMk/>
          <pc:sldMk cId="0" sldId="279"/>
        </pc:sldMkLst>
      </pc:sldChg>
      <pc:sldChg chg="modTransition">
        <pc:chgData name="Johannes Sæleset" userId="3f7023dc-cf6c-4a8e-8755-cb9e9162eba6" providerId="ADAL" clId="{D383904E-1C7B-4C71-AAA7-E608D21BBE88}" dt="2022-04-30T13:22:48.435" v="3331"/>
        <pc:sldMkLst>
          <pc:docMk/>
          <pc:sldMk cId="0" sldId="280"/>
        </pc:sldMkLst>
      </pc:sldChg>
      <pc:sldChg chg="modTransition">
        <pc:chgData name="Johannes Sæleset" userId="3f7023dc-cf6c-4a8e-8755-cb9e9162eba6" providerId="ADAL" clId="{D383904E-1C7B-4C71-AAA7-E608D21BBE88}" dt="2022-04-30T13:22:48.435" v="3331"/>
        <pc:sldMkLst>
          <pc:docMk/>
          <pc:sldMk cId="0" sldId="281"/>
        </pc:sldMkLst>
      </pc:sldChg>
      <pc:sldChg chg="modTransition">
        <pc:chgData name="Johannes Sæleset" userId="3f7023dc-cf6c-4a8e-8755-cb9e9162eba6" providerId="ADAL" clId="{D383904E-1C7B-4C71-AAA7-E608D21BBE88}" dt="2022-04-30T13:22:48.435" v="3331"/>
        <pc:sldMkLst>
          <pc:docMk/>
          <pc:sldMk cId="0" sldId="282"/>
        </pc:sldMkLst>
      </pc:sldChg>
      <pc:sldChg chg="modTransition">
        <pc:chgData name="Johannes Sæleset" userId="3f7023dc-cf6c-4a8e-8755-cb9e9162eba6" providerId="ADAL" clId="{D383904E-1C7B-4C71-AAA7-E608D21BBE88}" dt="2022-04-30T13:22:48.435" v="3331"/>
        <pc:sldMkLst>
          <pc:docMk/>
          <pc:sldMk cId="0" sldId="283"/>
        </pc:sldMkLst>
      </pc:sldChg>
      <pc:sldChg chg="modTransition">
        <pc:chgData name="Johannes Sæleset" userId="3f7023dc-cf6c-4a8e-8755-cb9e9162eba6" providerId="ADAL" clId="{D383904E-1C7B-4C71-AAA7-E608D21BBE88}" dt="2022-04-30T13:22:48.435" v="3331"/>
        <pc:sldMkLst>
          <pc:docMk/>
          <pc:sldMk cId="0" sldId="284"/>
        </pc:sldMkLst>
      </pc:sldChg>
      <pc:sldChg chg="modTransition">
        <pc:chgData name="Johannes Sæleset" userId="3f7023dc-cf6c-4a8e-8755-cb9e9162eba6" providerId="ADAL" clId="{D383904E-1C7B-4C71-AAA7-E608D21BBE88}" dt="2022-04-30T13:22:48.435" v="3331"/>
        <pc:sldMkLst>
          <pc:docMk/>
          <pc:sldMk cId="0" sldId="285"/>
        </pc:sldMkLst>
      </pc:sldChg>
      <pc:sldChg chg="modTransition">
        <pc:chgData name="Johannes Sæleset" userId="3f7023dc-cf6c-4a8e-8755-cb9e9162eba6" providerId="ADAL" clId="{D383904E-1C7B-4C71-AAA7-E608D21BBE88}" dt="2022-04-30T13:22:48.435" v="3331"/>
        <pc:sldMkLst>
          <pc:docMk/>
          <pc:sldMk cId="0" sldId="286"/>
        </pc:sldMkLst>
      </pc:sldChg>
      <pc:sldChg chg="modTransition">
        <pc:chgData name="Johannes Sæleset" userId="3f7023dc-cf6c-4a8e-8755-cb9e9162eba6" providerId="ADAL" clId="{D383904E-1C7B-4C71-AAA7-E608D21BBE88}" dt="2022-04-30T13:22:48.435" v="3331"/>
        <pc:sldMkLst>
          <pc:docMk/>
          <pc:sldMk cId="0" sldId="287"/>
        </pc:sldMkLst>
      </pc:sldChg>
      <pc:sldChg chg="modTransition">
        <pc:chgData name="Johannes Sæleset" userId="3f7023dc-cf6c-4a8e-8755-cb9e9162eba6" providerId="ADAL" clId="{D383904E-1C7B-4C71-AAA7-E608D21BBE88}" dt="2022-04-30T13:22:48.435" v="3331"/>
        <pc:sldMkLst>
          <pc:docMk/>
          <pc:sldMk cId="0" sldId="288"/>
        </pc:sldMkLst>
      </pc:sldChg>
      <pc:sldChg chg="modTransition">
        <pc:chgData name="Johannes Sæleset" userId="3f7023dc-cf6c-4a8e-8755-cb9e9162eba6" providerId="ADAL" clId="{D383904E-1C7B-4C71-AAA7-E608D21BBE88}" dt="2022-04-30T13:22:48.435" v="3331"/>
        <pc:sldMkLst>
          <pc:docMk/>
          <pc:sldMk cId="0" sldId="289"/>
        </pc:sldMkLst>
      </pc:sldChg>
      <pc:sldChg chg="modTransition">
        <pc:chgData name="Johannes Sæleset" userId="3f7023dc-cf6c-4a8e-8755-cb9e9162eba6" providerId="ADAL" clId="{D383904E-1C7B-4C71-AAA7-E608D21BBE88}" dt="2022-04-30T13:22:48.435" v="3331"/>
        <pc:sldMkLst>
          <pc:docMk/>
          <pc:sldMk cId="0" sldId="290"/>
        </pc:sldMkLst>
      </pc:sldChg>
      <pc:sldChg chg="modTransition">
        <pc:chgData name="Johannes Sæleset" userId="3f7023dc-cf6c-4a8e-8755-cb9e9162eba6" providerId="ADAL" clId="{D383904E-1C7B-4C71-AAA7-E608D21BBE88}" dt="2022-04-30T13:22:48.435" v="3331"/>
        <pc:sldMkLst>
          <pc:docMk/>
          <pc:sldMk cId="0" sldId="291"/>
        </pc:sldMkLst>
      </pc:sldChg>
      <pc:sldChg chg="modTransition">
        <pc:chgData name="Johannes Sæleset" userId="3f7023dc-cf6c-4a8e-8755-cb9e9162eba6" providerId="ADAL" clId="{D383904E-1C7B-4C71-AAA7-E608D21BBE88}" dt="2022-04-30T13:22:48.435" v="3331"/>
        <pc:sldMkLst>
          <pc:docMk/>
          <pc:sldMk cId="0" sldId="292"/>
        </pc:sldMkLst>
      </pc:sldChg>
      <pc:sldChg chg="modTransition">
        <pc:chgData name="Johannes Sæleset" userId="3f7023dc-cf6c-4a8e-8755-cb9e9162eba6" providerId="ADAL" clId="{D383904E-1C7B-4C71-AAA7-E608D21BBE88}" dt="2022-04-30T13:22:48.435" v="3331"/>
        <pc:sldMkLst>
          <pc:docMk/>
          <pc:sldMk cId="0" sldId="293"/>
        </pc:sldMkLst>
      </pc:sldChg>
      <pc:sldChg chg="modTransition">
        <pc:chgData name="Johannes Sæleset" userId="3f7023dc-cf6c-4a8e-8755-cb9e9162eba6" providerId="ADAL" clId="{D383904E-1C7B-4C71-AAA7-E608D21BBE88}" dt="2022-04-30T13:22:48.435" v="3331"/>
        <pc:sldMkLst>
          <pc:docMk/>
          <pc:sldMk cId="0" sldId="294"/>
        </pc:sldMkLst>
      </pc:sldChg>
      <pc:sldChg chg="modTransition">
        <pc:chgData name="Johannes Sæleset" userId="3f7023dc-cf6c-4a8e-8755-cb9e9162eba6" providerId="ADAL" clId="{D383904E-1C7B-4C71-AAA7-E608D21BBE88}" dt="2022-04-30T13:22:48.435" v="3331"/>
        <pc:sldMkLst>
          <pc:docMk/>
          <pc:sldMk cId="0" sldId="295"/>
        </pc:sldMkLst>
      </pc:sldChg>
      <pc:sldChg chg="modTransition">
        <pc:chgData name="Johannes Sæleset" userId="3f7023dc-cf6c-4a8e-8755-cb9e9162eba6" providerId="ADAL" clId="{D383904E-1C7B-4C71-AAA7-E608D21BBE88}" dt="2022-04-30T13:22:48.435" v="3331"/>
        <pc:sldMkLst>
          <pc:docMk/>
          <pc:sldMk cId="0" sldId="296"/>
        </pc:sldMkLst>
      </pc:sldChg>
      <pc:sldChg chg="modTransition">
        <pc:chgData name="Johannes Sæleset" userId="3f7023dc-cf6c-4a8e-8755-cb9e9162eba6" providerId="ADAL" clId="{D383904E-1C7B-4C71-AAA7-E608D21BBE88}" dt="2022-04-30T13:22:48.435" v="3331"/>
        <pc:sldMkLst>
          <pc:docMk/>
          <pc:sldMk cId="0" sldId="297"/>
        </pc:sldMkLst>
      </pc:sldChg>
      <pc:sldChg chg="addSp delSp modSp del mod">
        <pc:chgData name="Johannes Sæleset" userId="3f7023dc-cf6c-4a8e-8755-cb9e9162eba6" providerId="ADAL" clId="{D383904E-1C7B-4C71-AAA7-E608D21BBE88}" dt="2022-04-30T13:00:37.198" v="3014" actId="47"/>
        <pc:sldMkLst>
          <pc:docMk/>
          <pc:sldMk cId="1998345202" sldId="298"/>
        </pc:sldMkLst>
        <pc:spChg chg="mod">
          <ac:chgData name="Johannes Sæleset" userId="3f7023dc-cf6c-4a8e-8755-cb9e9162eba6" providerId="ADAL" clId="{D383904E-1C7B-4C71-AAA7-E608D21BBE88}" dt="2022-04-30T11:41:58.697" v="735" actId="1036"/>
          <ac:spMkLst>
            <pc:docMk/>
            <pc:sldMk cId="1998345202" sldId="298"/>
            <ac:spMk id="2" creationId="{82BF71A0-283C-491F-A981-C1EBC8212020}"/>
          </ac:spMkLst>
        </pc:spChg>
        <pc:spChg chg="mod">
          <ac:chgData name="Johannes Sæleset" userId="3f7023dc-cf6c-4a8e-8755-cb9e9162eba6" providerId="ADAL" clId="{D383904E-1C7B-4C71-AAA7-E608D21BBE88}" dt="2022-04-30T12:56:28.738" v="2987" actId="404"/>
          <ac:spMkLst>
            <pc:docMk/>
            <pc:sldMk cId="1998345202" sldId="298"/>
            <ac:spMk id="3" creationId="{D06E3C49-A9EB-4C86-BC7C-D893CBB0A679}"/>
          </ac:spMkLst>
        </pc:spChg>
        <pc:spChg chg="mod">
          <ac:chgData name="Johannes Sæleset" userId="3f7023dc-cf6c-4a8e-8755-cb9e9162eba6" providerId="ADAL" clId="{D383904E-1C7B-4C71-AAA7-E608D21BBE88}" dt="2022-04-30T12:28:44.861" v="2751" actId="14100"/>
          <ac:spMkLst>
            <pc:docMk/>
            <pc:sldMk cId="1998345202" sldId="298"/>
            <ac:spMk id="4" creationId="{760FFF7A-92FF-413B-864D-E2D8AD9FD63D}"/>
          </ac:spMkLst>
        </pc:spChg>
        <pc:spChg chg="mod">
          <ac:chgData name="Johannes Sæleset" userId="3f7023dc-cf6c-4a8e-8755-cb9e9162eba6" providerId="ADAL" clId="{D383904E-1C7B-4C71-AAA7-E608D21BBE88}" dt="2022-04-30T12:56:31.707" v="2988" actId="404"/>
          <ac:spMkLst>
            <pc:docMk/>
            <pc:sldMk cId="1998345202" sldId="298"/>
            <ac:spMk id="5" creationId="{0857A2BD-E82C-4874-960B-B96DBD38E96A}"/>
          </ac:spMkLst>
        </pc:spChg>
        <pc:spChg chg="del">
          <ac:chgData name="Johannes Sæleset" userId="3f7023dc-cf6c-4a8e-8755-cb9e9162eba6" providerId="ADAL" clId="{D383904E-1C7B-4C71-AAA7-E608D21BBE88}" dt="2022-04-30T13:00:04.110" v="3011" actId="478"/>
          <ac:spMkLst>
            <pc:docMk/>
            <pc:sldMk cId="1998345202" sldId="298"/>
            <ac:spMk id="6" creationId="{EE8DB9B5-3020-4065-A500-8A3E7DB11C79}"/>
          </ac:spMkLst>
        </pc:spChg>
        <pc:spChg chg="add mod">
          <ac:chgData name="Johannes Sæleset" userId="3f7023dc-cf6c-4a8e-8755-cb9e9162eba6" providerId="ADAL" clId="{D383904E-1C7B-4C71-AAA7-E608D21BBE88}" dt="2022-04-30T12:53:25.589" v="2909" actId="1076"/>
          <ac:spMkLst>
            <pc:docMk/>
            <pc:sldMk cId="1998345202" sldId="298"/>
            <ac:spMk id="7" creationId="{0049036E-E97D-4D9F-934C-87F961FCAA39}"/>
          </ac:spMkLst>
        </pc:spChg>
      </pc:sldChg>
      <pc:sldChg chg="del">
        <pc:chgData name="Johannes Sæleset" userId="3f7023dc-cf6c-4a8e-8755-cb9e9162eba6" providerId="ADAL" clId="{D383904E-1C7B-4C71-AAA7-E608D21BBE88}" dt="2022-04-30T09:56:58.213" v="0" actId="47"/>
        <pc:sldMkLst>
          <pc:docMk/>
          <pc:sldMk cId="2637793972" sldId="299"/>
        </pc:sldMkLst>
      </pc:sldChg>
      <pc:sldChg chg="addSp delSp modSp add mod ord modTransition setBg modNotesTx">
        <pc:chgData name="Johannes Sæleset" userId="3f7023dc-cf6c-4a8e-8755-cb9e9162eba6" providerId="ADAL" clId="{D383904E-1C7B-4C71-AAA7-E608D21BBE88}" dt="2022-04-30T20:56:36.076" v="6680" actId="404"/>
        <pc:sldMkLst>
          <pc:docMk/>
          <pc:sldMk cId="2684242260" sldId="299"/>
        </pc:sldMkLst>
        <pc:spChg chg="mod">
          <ac:chgData name="Johannes Sæleset" userId="3f7023dc-cf6c-4a8e-8755-cb9e9162eba6" providerId="ADAL" clId="{D383904E-1C7B-4C71-AAA7-E608D21BBE88}" dt="2022-04-30T12:07:16.668" v="2257" actId="20577"/>
          <ac:spMkLst>
            <pc:docMk/>
            <pc:sldMk cId="2684242260" sldId="299"/>
            <ac:spMk id="2" creationId="{82BF71A0-283C-491F-A981-C1EBC8212020}"/>
          </ac:spMkLst>
        </pc:spChg>
        <pc:spChg chg="mod">
          <ac:chgData name="Johannes Sæleset" userId="3f7023dc-cf6c-4a8e-8755-cb9e9162eba6" providerId="ADAL" clId="{D383904E-1C7B-4C71-AAA7-E608D21BBE88}" dt="2022-04-30T13:01:33.833" v="3039" actId="1038"/>
          <ac:spMkLst>
            <pc:docMk/>
            <pc:sldMk cId="2684242260" sldId="299"/>
            <ac:spMk id="3" creationId="{D06E3C49-A9EB-4C86-BC7C-D893CBB0A679}"/>
          </ac:spMkLst>
        </pc:spChg>
        <pc:spChg chg="add mod">
          <ac:chgData name="Johannes Sæleset" userId="3f7023dc-cf6c-4a8e-8755-cb9e9162eba6" providerId="ADAL" clId="{D383904E-1C7B-4C71-AAA7-E608D21BBE88}" dt="2022-04-30T13:09:04.564" v="3076" actId="1582"/>
          <ac:spMkLst>
            <pc:docMk/>
            <pc:sldMk cId="2684242260" sldId="299"/>
            <ac:spMk id="4" creationId="{5302E2E9-6324-45DC-BABB-2804B8E04581}"/>
          </ac:spMkLst>
        </pc:spChg>
        <pc:spChg chg="del">
          <ac:chgData name="Johannes Sæleset" userId="3f7023dc-cf6c-4a8e-8755-cb9e9162eba6" providerId="ADAL" clId="{D383904E-1C7B-4C71-AAA7-E608D21BBE88}" dt="2022-04-30T10:03:28.411" v="50" actId="478"/>
          <ac:spMkLst>
            <pc:docMk/>
            <pc:sldMk cId="2684242260" sldId="299"/>
            <ac:spMk id="4" creationId="{760FFF7A-92FF-413B-864D-E2D8AD9FD63D}"/>
          </ac:spMkLst>
        </pc:spChg>
        <pc:spChg chg="del">
          <ac:chgData name="Johannes Sæleset" userId="3f7023dc-cf6c-4a8e-8755-cb9e9162eba6" providerId="ADAL" clId="{D383904E-1C7B-4C71-AAA7-E608D21BBE88}" dt="2022-04-30T10:03:26.749" v="49" actId="478"/>
          <ac:spMkLst>
            <pc:docMk/>
            <pc:sldMk cId="2684242260" sldId="299"/>
            <ac:spMk id="5" creationId="{0857A2BD-E82C-4874-960B-B96DBD38E96A}"/>
          </ac:spMkLst>
        </pc:spChg>
        <pc:spChg chg="add mod">
          <ac:chgData name="Johannes Sæleset" userId="3f7023dc-cf6c-4a8e-8755-cb9e9162eba6" providerId="ADAL" clId="{D383904E-1C7B-4C71-AAA7-E608D21BBE88}" dt="2022-04-30T13:01:21.912" v="3034" actId="1076"/>
          <ac:spMkLst>
            <pc:docMk/>
            <pc:sldMk cId="2684242260" sldId="299"/>
            <ac:spMk id="7" creationId="{4F79B880-FAB5-47CA-B552-7134436A66E1}"/>
          </ac:spMkLst>
        </pc:spChg>
        <pc:spChg chg="add mod">
          <ac:chgData name="Johannes Sæleset" userId="3f7023dc-cf6c-4a8e-8755-cb9e9162eba6" providerId="ADAL" clId="{D383904E-1C7B-4C71-AAA7-E608D21BBE88}" dt="2022-04-30T20:56:36.076" v="6680" actId="404"/>
          <ac:spMkLst>
            <pc:docMk/>
            <pc:sldMk cId="2684242260" sldId="299"/>
            <ac:spMk id="9" creationId="{EBBE7F3D-73E6-41EA-BA4B-6A3443BAEBFC}"/>
          </ac:spMkLst>
        </pc:spChg>
        <pc:spChg chg="add mod">
          <ac:chgData name="Johannes Sæleset" userId="3f7023dc-cf6c-4a8e-8755-cb9e9162eba6" providerId="ADAL" clId="{D383904E-1C7B-4C71-AAA7-E608D21BBE88}" dt="2022-04-30T13:09:26.609" v="3082" actId="1037"/>
          <ac:spMkLst>
            <pc:docMk/>
            <pc:sldMk cId="2684242260" sldId="299"/>
            <ac:spMk id="10" creationId="{65287ACC-EB5A-4DE2-A7F5-73CCC54746AD}"/>
          </ac:spMkLst>
        </pc:spChg>
        <pc:graphicFrameChg chg="add del mod">
          <ac:chgData name="Johannes Sæleset" userId="3f7023dc-cf6c-4a8e-8755-cb9e9162eba6" providerId="ADAL" clId="{D383904E-1C7B-4C71-AAA7-E608D21BBE88}" dt="2022-04-30T10:11:33.988" v="328"/>
          <ac:graphicFrameMkLst>
            <pc:docMk/>
            <pc:sldMk cId="2684242260" sldId="299"/>
            <ac:graphicFrameMk id="10" creationId="{AAE96E8C-E1AF-4196-BDAC-E22A28715E02}"/>
          </ac:graphicFrameMkLst>
        </pc:graphicFrameChg>
        <pc:picChg chg="add del mod">
          <ac:chgData name="Johannes Sæleset" userId="3f7023dc-cf6c-4a8e-8755-cb9e9162eba6" providerId="ADAL" clId="{D383904E-1C7B-4C71-AAA7-E608D21BBE88}" dt="2022-04-30T13:10:09.488" v="3085" actId="478"/>
          <ac:picMkLst>
            <pc:docMk/>
            <pc:sldMk cId="2684242260" sldId="299"/>
            <ac:picMk id="8" creationId="{CA02726B-E43D-486F-8192-71212F970FD3}"/>
          </ac:picMkLst>
        </pc:picChg>
      </pc:sldChg>
      <pc:sldChg chg="addSp delSp modSp add del mod ord modTransition modNotesTx">
        <pc:chgData name="Johannes Sæleset" userId="3f7023dc-cf6c-4a8e-8755-cb9e9162eba6" providerId="ADAL" clId="{D383904E-1C7B-4C71-AAA7-E608D21BBE88}" dt="2022-04-30T21:05:56.788" v="6798" actId="20577"/>
        <pc:sldMkLst>
          <pc:docMk/>
          <pc:sldMk cId="1738501819" sldId="300"/>
        </pc:sldMkLst>
        <pc:spChg chg="mod">
          <ac:chgData name="Johannes Sæleset" userId="3f7023dc-cf6c-4a8e-8755-cb9e9162eba6" providerId="ADAL" clId="{D383904E-1C7B-4C71-AAA7-E608D21BBE88}" dt="2022-04-30T21:05:56.788" v="6798" actId="20577"/>
          <ac:spMkLst>
            <pc:docMk/>
            <pc:sldMk cId="1738501819" sldId="300"/>
            <ac:spMk id="2" creationId="{82BF71A0-283C-491F-A981-C1EBC8212020}"/>
          </ac:spMkLst>
        </pc:spChg>
        <pc:spChg chg="mod">
          <ac:chgData name="Johannes Sæleset" userId="3f7023dc-cf6c-4a8e-8755-cb9e9162eba6" providerId="ADAL" clId="{D383904E-1C7B-4C71-AAA7-E608D21BBE88}" dt="2022-04-30T13:01:11.078" v="3033" actId="20577"/>
          <ac:spMkLst>
            <pc:docMk/>
            <pc:sldMk cId="1738501819" sldId="300"/>
            <ac:spMk id="3" creationId="{D06E3C49-A9EB-4C86-BC7C-D893CBB0A679}"/>
          </ac:spMkLst>
        </pc:spChg>
        <pc:spChg chg="add del">
          <ac:chgData name="Johannes Sæleset" userId="3f7023dc-cf6c-4a8e-8755-cb9e9162eba6" providerId="ADAL" clId="{D383904E-1C7B-4C71-AAA7-E608D21BBE88}" dt="2022-04-30T13:10:11.560" v="3087" actId="478"/>
          <ac:spMkLst>
            <pc:docMk/>
            <pc:sldMk cId="1738501819" sldId="300"/>
            <ac:spMk id="6" creationId="{EE8DB9B5-3020-4065-A500-8A3E7DB11C79}"/>
          </ac:spMkLst>
        </pc:spChg>
        <pc:spChg chg="add mod">
          <ac:chgData name="Johannes Sæleset" userId="3f7023dc-cf6c-4a8e-8755-cb9e9162eba6" providerId="ADAL" clId="{D383904E-1C7B-4C71-AAA7-E608D21BBE88}" dt="2022-04-30T12:53:31.523" v="2911"/>
          <ac:spMkLst>
            <pc:docMk/>
            <pc:sldMk cId="1738501819" sldId="300"/>
            <ac:spMk id="8" creationId="{F4C20F55-93BA-45D7-8BFB-9B26DDC431A7}"/>
          </ac:spMkLst>
        </pc:spChg>
        <pc:spChg chg="mod">
          <ac:chgData name="Johannes Sæleset" userId="3f7023dc-cf6c-4a8e-8755-cb9e9162eba6" providerId="ADAL" clId="{D383904E-1C7B-4C71-AAA7-E608D21BBE88}" dt="2022-04-30T20:56:26.075" v="6677" actId="403"/>
          <ac:spMkLst>
            <pc:docMk/>
            <pc:sldMk cId="1738501819" sldId="300"/>
            <ac:spMk id="9" creationId="{EBBE7F3D-73E6-41EA-BA4B-6A3443BAEBFC}"/>
          </ac:spMkLst>
        </pc:spChg>
        <pc:spChg chg="add mod">
          <ac:chgData name="Johannes Sæleset" userId="3f7023dc-cf6c-4a8e-8755-cb9e9162eba6" providerId="ADAL" clId="{D383904E-1C7B-4C71-AAA7-E608D21BBE88}" dt="2022-04-30T20:33:54.770" v="5589" actId="122"/>
          <ac:spMkLst>
            <pc:docMk/>
            <pc:sldMk cId="1738501819" sldId="300"/>
            <ac:spMk id="10" creationId="{C6AF7DBC-08CA-43AF-8A99-4AE313DA6C8E}"/>
          </ac:spMkLst>
        </pc:spChg>
        <pc:picChg chg="add mod">
          <ac:chgData name="Johannes Sæleset" userId="3f7023dc-cf6c-4a8e-8755-cb9e9162eba6" providerId="ADAL" clId="{D383904E-1C7B-4C71-AAA7-E608D21BBE88}" dt="2022-04-30T12:57:09.106" v="2997" actId="1035"/>
          <ac:picMkLst>
            <pc:docMk/>
            <pc:sldMk cId="1738501819" sldId="300"/>
            <ac:picMk id="7" creationId="{209746F0-2528-471F-9647-1DC5DD07CA7C}"/>
          </ac:picMkLst>
        </pc:picChg>
        <pc:picChg chg="del">
          <ac:chgData name="Johannes Sæleset" userId="3f7023dc-cf6c-4a8e-8755-cb9e9162eba6" providerId="ADAL" clId="{D383904E-1C7B-4C71-AAA7-E608D21BBE88}" dt="2022-04-30T12:23:14.627" v="2605" actId="478"/>
          <ac:picMkLst>
            <pc:docMk/>
            <pc:sldMk cId="1738501819" sldId="300"/>
            <ac:picMk id="8" creationId="{CA02726B-E43D-486F-8192-71212F970FD3}"/>
          </ac:picMkLst>
        </pc:picChg>
      </pc:sldChg>
      <pc:sldChg chg="add del">
        <pc:chgData name="Johannes Sæleset" userId="3f7023dc-cf6c-4a8e-8755-cb9e9162eba6" providerId="ADAL" clId="{D383904E-1C7B-4C71-AAA7-E608D21BBE88}" dt="2022-04-30T20:36:28.186" v="5651"/>
        <pc:sldMkLst>
          <pc:docMk/>
          <pc:sldMk cId="1197470422" sldId="301"/>
        </pc:sldMkLst>
      </pc:sldChg>
      <pc:sldChg chg="modSp add mod modShow modNotesTx">
        <pc:chgData name="Johannes Sæleset" userId="3f7023dc-cf6c-4a8e-8755-cb9e9162eba6" providerId="ADAL" clId="{D383904E-1C7B-4C71-AAA7-E608D21BBE88}" dt="2022-05-02T21:20:41.556" v="7063" actId="20577"/>
        <pc:sldMkLst>
          <pc:docMk/>
          <pc:sldMk cId="3972113294" sldId="301"/>
        </pc:sldMkLst>
        <pc:spChg chg="mod">
          <ac:chgData name="Johannes Sæleset" userId="3f7023dc-cf6c-4a8e-8755-cb9e9162eba6" providerId="ADAL" clId="{D383904E-1C7B-4C71-AAA7-E608D21BBE88}" dt="2022-05-02T21:20:41.556" v="7063" actId="20577"/>
          <ac:spMkLst>
            <pc:docMk/>
            <pc:sldMk cId="3972113294" sldId="301"/>
            <ac:spMk id="227" creationId="{00000000-0000-0000-0000-000000000000}"/>
          </ac:spMkLst>
        </pc:spChg>
        <pc:spChg chg="mod">
          <ac:chgData name="Johannes Sæleset" userId="3f7023dc-cf6c-4a8e-8755-cb9e9162eba6" providerId="ADAL" clId="{D383904E-1C7B-4C71-AAA7-E608D21BBE88}" dt="2022-05-02T21:16:14.972" v="6823" actId="20577"/>
          <ac:spMkLst>
            <pc:docMk/>
            <pc:sldMk cId="3972113294" sldId="301"/>
            <ac:spMk id="22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volutionnews.org/2021/04/dinosaurs-and-more-bechly-on-the-fossil-record-vs-neo-darwinism/"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dailymail.co.uk/sciencetech/article-5754093/Emergence-early-animal-life-came-gradual-whimper-bang-540-million-years-ago.html" TargetMode="External"/><Relationship Id="rId4" Type="http://schemas.openxmlformats.org/officeDocument/2006/relationships/hyperlink" Target="https://doi.org/10.1073/pnas.1719962115" TargetMode="External"/></Relationships>
</file>

<file path=ppt/notesSlides/_rels/notesSlide25.xml.rels><?xml version="1.0" encoding="UTF-8" standalone="yes"?>
<Relationships xmlns="http://schemas.openxmlformats.org/package/2006/relationships"><Relationship Id="rId8" Type="http://schemas.openxmlformats.org/officeDocument/2006/relationships/hyperlink" Target="https://doi.org/10.1038/s41467-018-03996-1" TargetMode="External"/><Relationship Id="rId3" Type="http://schemas.openxmlformats.org/officeDocument/2006/relationships/hyperlink" Target="https://doi.org/10.1038/nature19355" TargetMode="External"/><Relationship Id="rId7" Type="http://schemas.openxmlformats.org/officeDocument/2006/relationships/hyperlink" Target="https://www.studyfinds.org/beginning-dinosaur-era-explosive-end-study/"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volutionnews.org/2021/04/dinosaurs-and-more-bechly-on-the-fossil-record-vs-neo-darwinism/" TargetMode="External"/><Relationship Id="rId5" Type="http://schemas.openxmlformats.org/officeDocument/2006/relationships/hyperlink" Target="https://doi.org/10.1016/j.epsl.2012.12.025" TargetMode="External"/><Relationship Id="rId4" Type="http://schemas.openxmlformats.org/officeDocument/2006/relationships/hyperlink" Target="https://doi.org/10.1016/S0262-4079(13)60459-5"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ature.com/nature/journal/v463/n7277/full/463040a.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7834a636a1_1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7834a636a1_1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7834a636a1_1_2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7834a636a1_1_2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7834a636a1_1_2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7834a636a1_1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r>
              <a:rPr lang="nb-NO" dirty="0"/>
              <a:t>Kilder:</a:t>
            </a:r>
          </a:p>
          <a:p>
            <a:pPr marL="139700" indent="0">
              <a:buNone/>
            </a:pPr>
            <a:r>
              <a:rPr lang="nb-NO" dirty="0"/>
              <a:t>https://www.wsj.com/articles/SB125624463802402117</a:t>
            </a:r>
          </a:p>
          <a:p>
            <a:pPr marL="139700" indent="0">
              <a:buNone/>
            </a:pPr>
            <a:r>
              <a:rPr lang="nb-NO" dirty="0"/>
              <a:t>https://www.sciencedaily.com/releases/2009/06/090609092055.htm</a:t>
            </a:r>
          </a:p>
        </p:txBody>
      </p:sp>
    </p:spTree>
    <p:extLst>
      <p:ext uri="{BB962C8B-B14F-4D97-AF65-F5344CB8AC3E}">
        <p14:creationId xmlns:p14="http://schemas.microsoft.com/office/powerpoint/2010/main" val="2350176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7834a636a1_1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7834a636a1_1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7834a636a1_1_3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7834a636a1_1_3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Gassutveksling hos fugler, av </a:t>
            </a:r>
            <a:r>
              <a:rPr lang="nb-NO" dirty="0" err="1"/>
              <a:t>Amendor</a:t>
            </a:r>
            <a:r>
              <a:rPr lang="nb-NO" dirty="0"/>
              <a:t>. (https://ndla.no/article/18973). CC BY-SA 4.0.</a:t>
            </a: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7834a636a1_1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 name="Google Shape;359;g7834a636a1_1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Fugl – kretsløp, av </a:t>
            </a:r>
            <a:r>
              <a:rPr lang="nb-NO" dirty="0" err="1"/>
              <a:t>Colibri</a:t>
            </a:r>
            <a:r>
              <a:rPr lang="nb-NO" dirty="0"/>
              <a:t> Design. (https://ndla.no/article/18980). CC BY-SA 4.0.</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7834a636a1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7834a636a1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71450" marR="0" lvl="0" indent="-9525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800" dirty="0" err="1">
                <a:solidFill>
                  <a:schemeClr val="bg1"/>
                </a:solidFill>
              </a:rPr>
              <a:t>Informasjon</a:t>
            </a:r>
            <a:r>
              <a:rPr lang="en-US" sz="800" dirty="0">
                <a:solidFill>
                  <a:schemeClr val="bg1"/>
                </a:solidFill>
              </a:rPr>
              <a:t> </a:t>
            </a:r>
            <a:r>
              <a:rPr lang="en-US" sz="800" dirty="0" err="1">
                <a:solidFill>
                  <a:schemeClr val="bg1"/>
                </a:solidFill>
              </a:rPr>
              <a:t>fra</a:t>
            </a:r>
            <a:r>
              <a:rPr lang="en-US" sz="800" dirty="0">
                <a:solidFill>
                  <a:schemeClr val="bg1"/>
                </a:solidFill>
              </a:rPr>
              <a:t> «Smithsonian National Museum of Natural History» </a:t>
            </a:r>
            <a:r>
              <a:rPr lang="en-US" sz="800" dirty="0" err="1">
                <a:solidFill>
                  <a:schemeClr val="bg1"/>
                </a:solidFill>
              </a:rPr>
              <a:t>og</a:t>
            </a:r>
            <a:r>
              <a:rPr lang="en-US" sz="800" dirty="0">
                <a:solidFill>
                  <a:schemeClr val="bg1"/>
                </a:solidFill>
              </a:rPr>
              <a:t> </a:t>
            </a:r>
            <a:r>
              <a:rPr lang="en-US" sz="800" dirty="0" err="1">
                <a:solidFill>
                  <a:schemeClr val="bg1"/>
                </a:solidFill>
              </a:rPr>
              <a:t>andre</a:t>
            </a:r>
            <a:r>
              <a:rPr lang="en-US" sz="800" dirty="0">
                <a:solidFill>
                  <a:schemeClr val="bg1"/>
                </a:solidFill>
              </a:rPr>
              <a:t> </a:t>
            </a:r>
          </a:p>
          <a:p>
            <a:pPr marL="139700" indent="0">
              <a:buNone/>
            </a:pPr>
            <a:endParaRPr lang="nb-NO" dirty="0"/>
          </a:p>
        </p:txBody>
      </p:sp>
    </p:spTree>
    <p:extLst>
      <p:ext uri="{BB962C8B-B14F-4D97-AF65-F5344CB8AC3E}">
        <p14:creationId xmlns:p14="http://schemas.microsoft.com/office/powerpoint/2010/main" val="7250615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nn-NO"/>
              <a:t>Sitat</a:t>
            </a:r>
            <a:r>
              <a:rPr lang="nn-NO" dirty="0"/>
              <a:t>: </a:t>
            </a:r>
            <a:r>
              <a:rPr lang="en-US" sz="1100" b="0" i="1" dirty="0">
                <a:solidFill>
                  <a:srgbClr val="464646"/>
                </a:solidFill>
                <a:effectLst/>
                <a:latin typeface="Arial" panose="020B0604020202020204" pitchFamily="34" charset="0"/>
              </a:rPr>
              <a:t>Ernst Mayr, What Makes Biology Unique?: Considerations on the Autonomy of a Scientific Discipline (Cambridge: Cambridge University Press, 2004), 198.</a:t>
            </a:r>
          </a:p>
          <a:p>
            <a:pPr marL="139700" indent="0">
              <a:buNone/>
            </a:pPr>
            <a:endParaRPr lang="nb-NO" dirty="0"/>
          </a:p>
        </p:txBody>
      </p:sp>
    </p:spTree>
    <p:extLst>
      <p:ext uri="{BB962C8B-B14F-4D97-AF65-F5344CB8AC3E}">
        <p14:creationId xmlns:p14="http://schemas.microsoft.com/office/powerpoint/2010/main" val="3562176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53444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834a636a1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834a636a1_1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endParaRPr lang="nb-NO" dirty="0"/>
          </a:p>
        </p:txBody>
      </p:sp>
      <p:sp>
        <p:nvSpPr>
          <p:cNvPr id="4" name="Plassholder for lysbildenumm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nn-NO" sz="1200" b="0" i="0" u="none" strike="noStrike" cap="none" smtClean="0">
                <a:solidFill>
                  <a:schemeClr val="dk1"/>
                </a:solidFill>
                <a:latin typeface="Calibri"/>
                <a:ea typeface="Calibri"/>
                <a:cs typeface="Calibri"/>
                <a:sym typeface="Calibri"/>
              </a:rPr>
              <a:t>21</a:t>
            </a:fld>
            <a:endParaRPr lang="nn-NO"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75955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g7834a636a1_1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5" name="Google Shape;395;g7834a636a1_1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58171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7834a636a1_1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5" name="Google Shape;425;g7834a636a1_1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834a636a1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7834a636a1_1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nn-NO" dirty="0" err="1"/>
              <a:t>Kilder</a:t>
            </a:r>
            <a:r>
              <a:rPr lang="nn-NO" dirty="0"/>
              <a:t>: </a:t>
            </a:r>
          </a:p>
          <a:p>
            <a:pPr marL="0" marR="0" indent="0">
              <a:spcBef>
                <a:spcPts val="0"/>
              </a:spcBef>
              <a:spcAft>
                <a:spcPts val="0"/>
              </a:spcAft>
              <a:buNone/>
            </a:pPr>
            <a:r>
              <a:rPr lang="nn-NO" sz="1800" dirty="0">
                <a:effectLst/>
                <a:latin typeface="Calibri" panose="020F0502020204030204" pitchFamily="34" charset="0"/>
                <a:hlinkClick r:id="rId3"/>
              </a:rPr>
              <a:t>https://evolutionnews.org/2021/04/dinosaurs-and-more-bechly-on-the-fossil-record-vs-neo-darwinism/</a:t>
            </a:r>
            <a:endParaRPr lang="nn-NO" sz="1800" dirty="0">
              <a:effectLst/>
              <a:latin typeface="Calibri" panose="020F0502020204030204" pitchFamily="34" charset="0"/>
            </a:endParaRPr>
          </a:p>
          <a:p>
            <a:pPr marL="0" marR="0" indent="0">
              <a:spcBef>
                <a:spcPts val="0"/>
              </a:spcBef>
              <a:spcAft>
                <a:spcPts val="0"/>
              </a:spcAft>
              <a:buNone/>
            </a:pPr>
            <a:r>
              <a:rPr lang="nb-NO" sz="1800" dirty="0">
                <a:effectLst/>
                <a:latin typeface="Open Sans" panose="020B0606030504020204" pitchFamily="34" charset="0"/>
                <a:hlinkClick r:id="rId4"/>
              </a:rPr>
              <a:t>https://doi.org/10.1073/pnas.1719962115</a:t>
            </a:r>
            <a:endParaRPr lang="nb-NO" sz="1800" i="0" dirty="0">
              <a:solidFill>
                <a:srgbClr val="000000"/>
              </a:solidFill>
              <a:effectLst/>
              <a:latin typeface="Open Sans" panose="020B0606030504020204" pitchFamily="34" charset="0"/>
            </a:endParaRPr>
          </a:p>
          <a:p>
            <a:pPr marL="0" marR="0" indent="0">
              <a:spcBef>
                <a:spcPts val="0"/>
              </a:spcBef>
              <a:spcAft>
                <a:spcPts val="0"/>
              </a:spcAft>
              <a:buNone/>
            </a:pPr>
            <a:r>
              <a:rPr lang="nn-NO" sz="1800" i="1" dirty="0">
                <a:solidFill>
                  <a:srgbClr val="595959"/>
                </a:solidFill>
                <a:effectLst/>
                <a:latin typeface="Calibri" panose="020F0502020204030204" pitchFamily="34" charset="0"/>
                <a:hlinkClick r:id="rId5"/>
              </a:rPr>
              <a:t>https://www.dailymail.co.uk/sciencetech/article-5754093/Emergence-early-animal-life-came-gradual-whimper-bang-540-million-years-ago.html</a:t>
            </a:r>
            <a:endParaRPr lang="nb-NO" sz="1800" dirty="0">
              <a:effectLst/>
              <a:latin typeface="Calibri" panose="020F0502020204030204" pitchFamily="34" charset="0"/>
            </a:endParaRPr>
          </a:p>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7834a636a1_1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3" name="Google Shape;443;g7834a636a1_1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None/>
            </a:pPr>
            <a:r>
              <a:rPr lang="nn-NO" dirty="0" err="1"/>
              <a:t>Kilder</a:t>
            </a:r>
            <a:endParaRPr lang="nn-NO" dirty="0"/>
          </a:p>
          <a:p>
            <a:pPr marL="0" marR="0" indent="0">
              <a:spcBef>
                <a:spcPts val="0"/>
              </a:spcBef>
              <a:spcAft>
                <a:spcPts val="0"/>
              </a:spcAft>
              <a:buNone/>
            </a:pPr>
            <a:r>
              <a:rPr lang="nn-NO" sz="1800" dirty="0">
                <a:effectLst/>
                <a:latin typeface="Calibri" panose="020F0502020204030204" pitchFamily="34" charset="0"/>
              </a:rPr>
              <a:t>Fotosyntese: </a:t>
            </a:r>
          </a:p>
          <a:p>
            <a:pPr marL="0" marR="0" indent="0">
              <a:spcBef>
                <a:spcPts val="0"/>
              </a:spcBef>
              <a:spcAft>
                <a:spcPts val="0"/>
              </a:spcAft>
              <a:buNone/>
            </a:pPr>
            <a:r>
              <a:rPr lang="nn-NO" sz="1800" dirty="0">
                <a:effectLst/>
                <a:latin typeface="Calibri" panose="020F0502020204030204" pitchFamily="34" charset="0"/>
              </a:rPr>
              <a:t>- N</a:t>
            </a:r>
            <a:r>
              <a:rPr lang="nb-NO" sz="1800" dirty="0">
                <a:effectLst/>
                <a:latin typeface="Calibri" panose="020F0502020204030204" pitchFamily="34" charset="0"/>
              </a:rPr>
              <a:t>utman, A., Bennett, V., </a:t>
            </a:r>
            <a:r>
              <a:rPr lang="nb-NO" sz="1800" dirty="0" err="1">
                <a:effectLst/>
                <a:latin typeface="Calibri" panose="020F0502020204030204" pitchFamily="34" charset="0"/>
              </a:rPr>
              <a:t>Friend</a:t>
            </a:r>
            <a:r>
              <a:rPr lang="nb-NO" sz="1800" dirty="0">
                <a:effectLst/>
                <a:latin typeface="Calibri" panose="020F0502020204030204" pitchFamily="34" charset="0"/>
              </a:rPr>
              <a:t>, C.</a:t>
            </a:r>
            <a:r>
              <a:rPr lang="nn-NO" sz="1800" dirty="0">
                <a:effectLst/>
                <a:latin typeface="Calibri" panose="020F0502020204030204" pitchFamily="34" charset="0"/>
              </a:rPr>
              <a:t> </a:t>
            </a:r>
            <a:r>
              <a:rPr lang="nb-NO" sz="1800" i="1" dirty="0">
                <a:solidFill>
                  <a:srgbClr val="222222"/>
                </a:solidFill>
                <a:effectLst/>
                <a:latin typeface="-apple-system"/>
              </a:rPr>
              <a:t>et al.</a:t>
            </a:r>
            <a:r>
              <a:rPr lang="nn-NO" sz="1800" dirty="0">
                <a:effectLst/>
                <a:latin typeface="Calibri" panose="020F0502020204030204" pitchFamily="34" charset="0"/>
              </a:rPr>
              <a:t> </a:t>
            </a:r>
            <a:r>
              <a:rPr lang="nn-NO" sz="1800" dirty="0" err="1">
                <a:effectLst/>
                <a:latin typeface="Calibri" panose="020F0502020204030204" pitchFamily="34" charset="0"/>
              </a:rPr>
              <a:t>Rapid</a:t>
            </a:r>
            <a:r>
              <a:rPr lang="nn-NO" sz="1800" dirty="0">
                <a:effectLst/>
                <a:latin typeface="Calibri" panose="020F0502020204030204" pitchFamily="34" charset="0"/>
              </a:rPr>
              <a:t> </a:t>
            </a:r>
            <a:r>
              <a:rPr lang="nn-NO" sz="1800" dirty="0" err="1">
                <a:effectLst/>
                <a:latin typeface="Calibri" panose="020F0502020204030204" pitchFamily="34" charset="0"/>
              </a:rPr>
              <a:t>emergence</a:t>
            </a:r>
            <a:r>
              <a:rPr lang="nn-NO" sz="1800" dirty="0">
                <a:effectLst/>
                <a:latin typeface="Calibri" panose="020F0502020204030204" pitchFamily="34" charset="0"/>
              </a:rPr>
              <a:t> </a:t>
            </a:r>
            <a:r>
              <a:rPr lang="nn-NO" sz="1800" dirty="0" err="1">
                <a:effectLst/>
                <a:latin typeface="Calibri" panose="020F0502020204030204" pitchFamily="34" charset="0"/>
              </a:rPr>
              <a:t>of</a:t>
            </a:r>
            <a:r>
              <a:rPr lang="nn-NO" sz="1800" dirty="0">
                <a:effectLst/>
                <a:latin typeface="Calibri" panose="020F0502020204030204" pitchFamily="34" charset="0"/>
              </a:rPr>
              <a:t> </a:t>
            </a:r>
            <a:r>
              <a:rPr lang="nn-NO" sz="1800" dirty="0" err="1">
                <a:effectLst/>
                <a:latin typeface="Calibri" panose="020F0502020204030204" pitchFamily="34" charset="0"/>
              </a:rPr>
              <a:t>life</a:t>
            </a:r>
            <a:r>
              <a:rPr lang="nn-NO" sz="1800" dirty="0">
                <a:effectLst/>
                <a:latin typeface="Calibri" panose="020F0502020204030204" pitchFamily="34" charset="0"/>
              </a:rPr>
              <a:t> </a:t>
            </a:r>
            <a:r>
              <a:rPr lang="nn-NO" sz="1800" dirty="0" err="1">
                <a:effectLst/>
                <a:latin typeface="Calibri" panose="020F0502020204030204" pitchFamily="34" charset="0"/>
              </a:rPr>
              <a:t>shown</a:t>
            </a:r>
            <a:r>
              <a:rPr lang="nn-NO" sz="1800" dirty="0">
                <a:effectLst/>
                <a:latin typeface="Calibri" panose="020F0502020204030204" pitchFamily="34" charset="0"/>
              </a:rPr>
              <a:t> by </a:t>
            </a:r>
            <a:r>
              <a:rPr lang="nn-NO" sz="1800" dirty="0" err="1">
                <a:effectLst/>
                <a:latin typeface="Calibri" panose="020F0502020204030204" pitchFamily="34" charset="0"/>
              </a:rPr>
              <a:t>discovery</a:t>
            </a:r>
            <a:r>
              <a:rPr lang="nn-NO" sz="1800" dirty="0">
                <a:effectLst/>
                <a:latin typeface="Calibri" panose="020F0502020204030204" pitchFamily="34" charset="0"/>
              </a:rPr>
              <a:t> </a:t>
            </a:r>
            <a:r>
              <a:rPr lang="nn-NO" sz="1800" dirty="0" err="1">
                <a:effectLst/>
                <a:latin typeface="Calibri" panose="020F0502020204030204" pitchFamily="34" charset="0"/>
              </a:rPr>
              <a:t>of</a:t>
            </a:r>
            <a:r>
              <a:rPr lang="nn-NO" sz="1800" dirty="0">
                <a:effectLst/>
                <a:latin typeface="Calibri" panose="020F0502020204030204" pitchFamily="34" charset="0"/>
              </a:rPr>
              <a:t> 3,700-million-year-old </a:t>
            </a:r>
            <a:r>
              <a:rPr lang="nn-NO" sz="1800" dirty="0" err="1">
                <a:effectLst/>
                <a:latin typeface="Calibri" panose="020F0502020204030204" pitchFamily="34" charset="0"/>
              </a:rPr>
              <a:t>microbial</a:t>
            </a:r>
            <a:r>
              <a:rPr lang="nn-NO" sz="1800" dirty="0">
                <a:effectLst/>
                <a:latin typeface="Calibri" panose="020F0502020204030204" pitchFamily="34" charset="0"/>
              </a:rPr>
              <a:t> </a:t>
            </a:r>
            <a:r>
              <a:rPr lang="nn-NO" sz="1800" dirty="0" err="1">
                <a:effectLst/>
                <a:latin typeface="Calibri" panose="020F0502020204030204" pitchFamily="34" charset="0"/>
              </a:rPr>
              <a:t>structures</a:t>
            </a:r>
            <a:r>
              <a:rPr lang="nn-NO" sz="1800" dirty="0">
                <a:effectLst/>
                <a:latin typeface="Calibri" panose="020F0502020204030204" pitchFamily="34" charset="0"/>
              </a:rPr>
              <a:t>. </a:t>
            </a:r>
            <a:r>
              <a:rPr lang="nb-NO" sz="1800" i="1" dirty="0">
                <a:solidFill>
                  <a:srgbClr val="222222"/>
                </a:solidFill>
                <a:effectLst/>
                <a:latin typeface="-apple-system"/>
              </a:rPr>
              <a:t>Nature</a:t>
            </a:r>
            <a:r>
              <a:rPr lang="nn-NO" sz="1800" dirty="0">
                <a:effectLst/>
                <a:latin typeface="Calibri" panose="020F0502020204030204" pitchFamily="34" charset="0"/>
              </a:rPr>
              <a:t> </a:t>
            </a:r>
            <a:r>
              <a:rPr lang="nb-NO" sz="1800" b="1" dirty="0">
                <a:solidFill>
                  <a:srgbClr val="222222"/>
                </a:solidFill>
                <a:effectLst/>
                <a:latin typeface="-apple-system"/>
              </a:rPr>
              <a:t>537,</a:t>
            </a:r>
            <a:r>
              <a:rPr lang="nn-NO" sz="1800" b="1" dirty="0">
                <a:solidFill>
                  <a:srgbClr val="222222"/>
                </a:solidFill>
                <a:effectLst/>
                <a:latin typeface="-apple-system"/>
              </a:rPr>
              <a:t> </a:t>
            </a:r>
            <a:r>
              <a:rPr lang="nb-NO" sz="1800" dirty="0">
                <a:effectLst/>
                <a:latin typeface="Calibri" panose="020F0502020204030204" pitchFamily="34" charset="0"/>
              </a:rPr>
              <a:t>535–538 (2016). </a:t>
            </a:r>
            <a:r>
              <a:rPr lang="nb-NO" sz="1800" dirty="0">
                <a:effectLst/>
                <a:latin typeface="Calibri" panose="020F0502020204030204" pitchFamily="34" charset="0"/>
                <a:hlinkClick r:id="rId3"/>
              </a:rPr>
              <a:t>https://doi.org/10.1038/nature19355</a:t>
            </a:r>
            <a:endParaRPr lang="nb-NO" sz="1800" dirty="0">
              <a:effectLst/>
              <a:latin typeface="Calibri" panose="020F0502020204030204" pitchFamily="34" charset="0"/>
            </a:endParaRPr>
          </a:p>
          <a:p>
            <a:pPr marL="285750" marR="0" indent="-285750">
              <a:spcBef>
                <a:spcPts val="0"/>
              </a:spcBef>
              <a:spcAft>
                <a:spcPts val="0"/>
              </a:spcAft>
              <a:buFontTx/>
              <a:buChar char="-"/>
            </a:pPr>
            <a:r>
              <a:rPr lang="nb-NO" sz="1800" dirty="0">
                <a:effectLst/>
                <a:latin typeface="NexusSans"/>
                <a:hlinkClick r:id="rId4"/>
              </a:rPr>
              <a:t>https://doi.org/10.1016/S0262-4079(13)60459-5</a:t>
            </a:r>
            <a:endParaRPr lang="nb-NO" sz="1800" i="0" dirty="0">
              <a:solidFill>
                <a:srgbClr val="000000"/>
              </a:solidFill>
              <a:effectLst/>
              <a:latin typeface="NexusSans"/>
            </a:endParaRPr>
          </a:p>
          <a:p>
            <a:pPr marL="285750" marR="0" indent="-285750">
              <a:spcBef>
                <a:spcPts val="0"/>
              </a:spcBef>
              <a:spcAft>
                <a:spcPts val="0"/>
              </a:spcAft>
              <a:buFontTx/>
              <a:buChar char="-"/>
            </a:pPr>
            <a:r>
              <a:rPr lang="nb-NO" sz="1800" dirty="0">
                <a:effectLst/>
                <a:latin typeface="NexusSans"/>
                <a:hlinkClick r:id="rId5"/>
              </a:rPr>
              <a:t>https://doi.org/10.1016/j.epsl.2012.12.025</a:t>
            </a:r>
            <a:endParaRPr lang="nb-NO" sz="1800" dirty="0">
              <a:effectLst/>
              <a:latin typeface="NexusSans"/>
            </a:endParaRPr>
          </a:p>
          <a:p>
            <a:pPr marL="0" marR="0" indent="0">
              <a:spcBef>
                <a:spcPts val="0"/>
              </a:spcBef>
              <a:spcAft>
                <a:spcPts val="0"/>
              </a:spcAft>
              <a:buNone/>
            </a:pPr>
            <a:r>
              <a:rPr lang="nn-NO" sz="1800" dirty="0">
                <a:effectLst/>
                <a:latin typeface="Calibri" panose="020F0502020204030204" pitchFamily="34" charset="0"/>
                <a:hlinkClick r:id="rId6"/>
              </a:rPr>
              <a:t>- https://evolutionnews.org/2021/04/dinosaurs-and-more-bechly-on-the-fossil-record-vs-neo-darwinism/</a:t>
            </a:r>
            <a:endParaRPr lang="nn-NO" sz="1800" dirty="0">
              <a:effectLst/>
              <a:latin typeface="Calibri" panose="020F0502020204030204" pitchFamily="34" charset="0"/>
            </a:endParaRPr>
          </a:p>
          <a:p>
            <a:pPr marL="0" lvl="0" indent="0" algn="l" rtl="0">
              <a:spcBef>
                <a:spcPts val="0"/>
              </a:spcBef>
              <a:spcAft>
                <a:spcPts val="0"/>
              </a:spcAft>
              <a:buNone/>
            </a:pPr>
            <a:r>
              <a:rPr lang="nn-NO" dirty="0"/>
              <a:t>Ryggstrengdyr: </a:t>
            </a:r>
            <a:r>
              <a:rPr lang="nn-NO" sz="1800" dirty="0">
                <a:effectLst/>
                <a:latin typeface="Calibri" panose="020F0502020204030204" pitchFamily="34" charset="0"/>
                <a:hlinkClick r:id="rId6"/>
              </a:rPr>
              <a:t>https://evolutionnews.org/2021/04/dinosaurs-and-more-bechly-on-the-fossil-record-vs-neo-darwinism/</a:t>
            </a:r>
            <a:endParaRPr lang="nn-NO" dirty="0"/>
          </a:p>
          <a:p>
            <a:pPr marL="0" marR="0" lvl="0" indent="0" algn="l" defTabSz="914400" rtl="0" eaLnBrk="1" fontAlgn="auto" latinLnBrk="0" hangingPunct="1">
              <a:lnSpc>
                <a:spcPct val="100000"/>
              </a:lnSpc>
              <a:spcBef>
                <a:spcPts val="0"/>
              </a:spcBef>
              <a:spcAft>
                <a:spcPts val="0"/>
              </a:spcAft>
              <a:buClr>
                <a:srgbClr val="000000"/>
              </a:buClr>
              <a:buSzPts val="1400"/>
              <a:buNone/>
              <a:tabLst/>
              <a:defRPr/>
            </a:pPr>
            <a:r>
              <a:rPr lang="nn-NO" dirty="0" err="1"/>
              <a:t>Dinosaurer</a:t>
            </a:r>
            <a:r>
              <a:rPr lang="nn-NO" dirty="0"/>
              <a:t>: </a:t>
            </a:r>
            <a:r>
              <a:rPr lang="nn-NO" sz="1800" dirty="0">
                <a:effectLst/>
                <a:latin typeface="Calibri" panose="020F0502020204030204" pitchFamily="34" charset="0"/>
                <a:hlinkClick r:id="rId7"/>
              </a:rPr>
              <a:t>https://www.studyfinds.org/beginning-dinosaur-era-explosive-end-study/</a:t>
            </a:r>
            <a:br>
              <a:rPr lang="nn-NO" sz="1800" dirty="0">
                <a:effectLst/>
                <a:latin typeface="Calibri" panose="020F0502020204030204" pitchFamily="34" charset="0"/>
              </a:rPr>
            </a:br>
            <a:r>
              <a:rPr lang="nn-NO" sz="1800" dirty="0">
                <a:effectLst/>
                <a:latin typeface="Calibri" panose="020F0502020204030204" pitchFamily="34" charset="0"/>
                <a:hlinkClick r:id="rId8"/>
              </a:rPr>
              <a:t>https://doi.org/10.1038/s41467-018-03996-1</a:t>
            </a:r>
            <a:endParaRPr lang="nn-NO" sz="1800" dirty="0">
              <a:effectLst/>
              <a:latin typeface="Calibri" panose="020F0502020204030204" pitchFamily="34" charset="0"/>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9620364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https://evolution.berkeley.edu/lines-of-evidence/transitional-features/</a:t>
            </a:r>
          </a:p>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7834a636a1_0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4" name="Google Shape;234;g7834a636a1_0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7834a636a1_1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 name="Google Shape;281;g7834a636a1_1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139700" indent="0">
              <a:buNone/>
            </a:pPr>
            <a:r>
              <a:rPr lang="nb-NO" dirty="0"/>
              <a:t>https://www.britannica.com/animal/Tiktaalik-roseae</a:t>
            </a:r>
          </a:p>
        </p:txBody>
      </p:sp>
    </p:spTree>
    <p:extLst>
      <p:ext uri="{BB962C8B-B14F-4D97-AF65-F5344CB8AC3E}">
        <p14:creationId xmlns:p14="http://schemas.microsoft.com/office/powerpoint/2010/main" val="60955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tabLst/>
              <a:defRPr/>
            </a:pPr>
            <a:r>
              <a:rPr lang="nb-NO" b="0" i="1" dirty="0">
                <a:solidFill>
                  <a:srgbClr val="464646"/>
                </a:solidFill>
                <a:effectLst/>
                <a:latin typeface="Arial" panose="020B0604020202020204" pitchFamily="34" charset="0"/>
              </a:rPr>
              <a:t>Spor i Polen: </a:t>
            </a:r>
            <a:r>
              <a:rPr lang="en-GB" altLang="nb-NO" sz="1100" dirty="0"/>
              <a:t>G </a:t>
            </a:r>
            <a:r>
              <a:rPr lang="en-GB" altLang="nb-NO" sz="1100" dirty="0" err="1"/>
              <a:t>Nied</a:t>
            </a:r>
            <a:r>
              <a:rPr lang="en-US" altLang="nb-NO" sz="1100" dirty="0">
                <a:cs typeface="Arial" panose="020B0604020202020204" pitchFamily="34" charset="0"/>
              </a:rPr>
              <a:t>ź</a:t>
            </a:r>
            <a:r>
              <a:rPr lang="en-GB" altLang="nb-NO" sz="1100" dirty="0" err="1"/>
              <a:t>wiedzki</a:t>
            </a:r>
            <a:r>
              <a:rPr lang="en-GB" altLang="nb-NO" sz="1100" dirty="0"/>
              <a:t> </a:t>
            </a:r>
            <a:r>
              <a:rPr lang="en-GB" altLang="nb-NO" sz="1100" i="1" dirty="0"/>
              <a:t>et al. Nature</a:t>
            </a:r>
            <a:r>
              <a:rPr lang="en-GB" altLang="nb-NO" sz="1100" dirty="0"/>
              <a:t> </a:t>
            </a:r>
            <a:r>
              <a:rPr lang="en-GB" altLang="nb-NO" sz="1100" b="1" dirty="0"/>
              <a:t>463</a:t>
            </a:r>
            <a:r>
              <a:rPr lang="en-GB" altLang="nb-NO" sz="1100" dirty="0"/>
              <a:t>, 43-48 (2010) </a:t>
            </a:r>
            <a:r>
              <a:rPr lang="nb-NO" b="0" i="1" dirty="0">
                <a:solidFill>
                  <a:srgbClr val="464646"/>
                </a:solidFill>
                <a:effectLst/>
                <a:latin typeface="Arial" panose="020B0604020202020204" pitchFamily="34" charset="0"/>
              </a:rPr>
              <a:t>https://www.nature.com/articles/nature08623#MOESM4</a:t>
            </a:r>
          </a:p>
          <a:p>
            <a:pPr marL="457200" indent="-317500"/>
            <a:r>
              <a:rPr lang="nb-NO" b="0" i="1" dirty="0">
                <a:solidFill>
                  <a:srgbClr val="464646"/>
                </a:solidFill>
                <a:effectLst/>
                <a:latin typeface="Arial" panose="020B0604020202020204" pitchFamily="34" charset="0"/>
              </a:rPr>
              <a:t>Kommentar av spor i Polen: Philippe </a:t>
            </a:r>
            <a:r>
              <a:rPr lang="nb-NO" b="0" i="1" dirty="0" err="1">
                <a:solidFill>
                  <a:srgbClr val="464646"/>
                </a:solidFill>
                <a:effectLst/>
                <a:latin typeface="Arial" panose="020B0604020202020204" pitchFamily="34" charset="0"/>
              </a:rPr>
              <a:t>Janvier</a:t>
            </a:r>
            <a:r>
              <a:rPr lang="nb-NO" b="0" i="1" dirty="0">
                <a:solidFill>
                  <a:srgbClr val="464646"/>
                </a:solidFill>
                <a:effectLst/>
                <a:latin typeface="Arial" panose="020B0604020202020204" pitchFamily="34" charset="0"/>
              </a:rPr>
              <a:t> &amp; </a:t>
            </a:r>
            <a:r>
              <a:rPr lang="nb-NO" b="0" i="1" dirty="0" err="1">
                <a:solidFill>
                  <a:srgbClr val="464646"/>
                </a:solidFill>
                <a:effectLst/>
                <a:latin typeface="Arial" panose="020B0604020202020204" pitchFamily="34" charset="0"/>
              </a:rPr>
              <a:t>Gaël</a:t>
            </a:r>
            <a:r>
              <a:rPr lang="nb-NO" b="0" i="1" dirty="0">
                <a:solidFill>
                  <a:srgbClr val="464646"/>
                </a:solidFill>
                <a:effectLst/>
                <a:latin typeface="Arial" panose="020B0604020202020204" pitchFamily="34" charset="0"/>
              </a:rPr>
              <a:t> </a:t>
            </a:r>
            <a:r>
              <a:rPr lang="nb-NO" b="0" i="1" dirty="0" err="1">
                <a:solidFill>
                  <a:srgbClr val="464646"/>
                </a:solidFill>
                <a:effectLst/>
                <a:latin typeface="Arial" panose="020B0604020202020204" pitchFamily="34" charset="0"/>
              </a:rPr>
              <a:t>Clément</a:t>
            </a:r>
            <a:r>
              <a:rPr lang="nb-NO" b="0" i="1" dirty="0">
                <a:solidFill>
                  <a:srgbClr val="464646"/>
                </a:solidFill>
                <a:effectLst/>
                <a:latin typeface="Arial" panose="020B0604020202020204" pitchFamily="34" charset="0"/>
              </a:rPr>
              <a:t>, “</a:t>
            </a:r>
            <a:r>
              <a:rPr lang="nb-NO" b="0" i="1" u="none" strike="noStrike" dirty="0">
                <a:effectLst/>
                <a:latin typeface="Arial" panose="020B0604020202020204" pitchFamily="34" charset="0"/>
                <a:hlinkClick r:id="rId3"/>
              </a:rPr>
              <a:t>Muddy tetrapod </a:t>
            </a:r>
            <a:r>
              <a:rPr lang="nb-NO" b="0" i="1" u="none" strike="noStrike" dirty="0" err="1">
                <a:effectLst/>
                <a:latin typeface="Arial" panose="020B0604020202020204" pitchFamily="34" charset="0"/>
                <a:hlinkClick r:id="rId3"/>
              </a:rPr>
              <a:t>origins</a:t>
            </a:r>
            <a:r>
              <a:rPr lang="nb-NO" b="0" i="1" dirty="0">
                <a:solidFill>
                  <a:srgbClr val="464646"/>
                </a:solidFill>
                <a:effectLst/>
                <a:latin typeface="Arial" panose="020B0604020202020204" pitchFamily="34" charset="0"/>
              </a:rPr>
              <a:t>,” Nature Vol. 463:40-41 (</a:t>
            </a:r>
            <a:r>
              <a:rPr lang="nb-NO" b="0" i="1" dirty="0" err="1">
                <a:solidFill>
                  <a:srgbClr val="464646"/>
                </a:solidFill>
                <a:effectLst/>
                <a:latin typeface="Arial" panose="020B0604020202020204" pitchFamily="34" charset="0"/>
              </a:rPr>
              <a:t>January</a:t>
            </a:r>
            <a:r>
              <a:rPr lang="nb-NO" b="0" i="1" dirty="0">
                <a:solidFill>
                  <a:srgbClr val="464646"/>
                </a:solidFill>
                <a:effectLst/>
                <a:latin typeface="Arial" panose="020B0604020202020204" pitchFamily="34" charset="0"/>
              </a:rPr>
              <a:t> 7, 2010)</a:t>
            </a:r>
          </a:p>
          <a:p>
            <a:pPr marL="139700" indent="0">
              <a:buNone/>
            </a:pPr>
            <a:endParaRPr lang="nb-NO" b="0" i="1" dirty="0">
              <a:solidFill>
                <a:srgbClr val="464646"/>
              </a:solidFill>
              <a:effectLst/>
              <a:latin typeface="Arial" panose="020B0604020202020204" pitchFamily="34" charset="0"/>
            </a:endParaRPr>
          </a:p>
          <a:p>
            <a:pPr marL="139700" indent="0">
              <a:buNone/>
            </a:pPr>
            <a:endParaRPr lang="nb-NO" dirty="0"/>
          </a:p>
        </p:txBody>
      </p:sp>
    </p:spTree>
    <p:extLst>
      <p:ext uri="{BB962C8B-B14F-4D97-AF65-F5344CB8AC3E}">
        <p14:creationId xmlns:p14="http://schemas.microsoft.com/office/powerpoint/2010/main" val="1835977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834a636a1_1_2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834a636a1_1_2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nb-NO" dirty="0"/>
              <a:t>https://www.britannica.com/animal/Ichthyostega</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7834a636a1_1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7834a636a1_1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9"/>
        <p:cNvGrpSpPr/>
        <p:nvPr/>
      </p:nvGrpSpPr>
      <p:grpSpPr>
        <a:xfrm>
          <a:off x="0" y="0"/>
          <a:ext cx="0" cy="0"/>
          <a:chOff x="0" y="0"/>
          <a:chExt cx="0" cy="0"/>
        </a:xfrm>
      </p:grpSpPr>
      <p:sp>
        <p:nvSpPr>
          <p:cNvPr id="100" name="Google Shape;100;p2"/>
          <p:cNvSpPr txBox="1">
            <a:spLocks noGrp="1"/>
          </p:cNvSpPr>
          <p:nvPr>
            <p:ph type="ctrTitle"/>
          </p:nvPr>
        </p:nvSpPr>
        <p:spPr>
          <a:xfrm>
            <a:off x="685800" y="2694400"/>
            <a:ext cx="7772400" cy="607800"/>
          </a:xfrm>
          <a:prstGeom prst="rect">
            <a:avLst/>
          </a:prstGeom>
          <a:effectLst>
            <a:reflection stA="25000" endPos="60000" fadeDir="5400012" sy="-100000" algn="bl" rotWithShape="0"/>
          </a:effectLst>
        </p:spPr>
        <p:txBody>
          <a:bodyPr spcFirstLastPara="1" wrap="square" lIns="0" tIns="0" rIns="0" bIns="0" anchor="t" anchorCtr="0">
            <a:noAutofit/>
          </a:bodyPr>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JEOPARTY Answer (with category info)">
  <p:cSld name="TITLE_ONLY_1_1_1">
    <p:spTree>
      <p:nvGrpSpPr>
        <p:cNvPr id="1" name="Shape 199"/>
        <p:cNvGrpSpPr/>
        <p:nvPr/>
      </p:nvGrpSpPr>
      <p:grpSpPr>
        <a:xfrm>
          <a:off x="0" y="0"/>
          <a:ext cx="0" cy="0"/>
          <a:chOff x="0" y="0"/>
          <a:chExt cx="0" cy="0"/>
        </a:xfrm>
      </p:grpSpPr>
      <p:grpSp>
        <p:nvGrpSpPr>
          <p:cNvPr id="200" name="Google Shape;200;p12"/>
          <p:cNvGrpSpPr/>
          <p:nvPr/>
        </p:nvGrpSpPr>
        <p:grpSpPr>
          <a:xfrm>
            <a:off x="485311" y="484852"/>
            <a:ext cx="8177442" cy="4183216"/>
            <a:chOff x="695700" y="695700"/>
            <a:chExt cx="7752600" cy="3752100"/>
          </a:xfrm>
        </p:grpSpPr>
        <p:sp>
          <p:nvSpPr>
            <p:cNvPr id="201" name="Google Shape;201;p12"/>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2"/>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3" name="Google Shape;203;p12"/>
          <p:cNvSpPr txBox="1">
            <a:spLocks noGrp="1"/>
          </p:cNvSpPr>
          <p:nvPr>
            <p:ph type="title"/>
          </p:nvPr>
        </p:nvSpPr>
        <p:spPr>
          <a:xfrm>
            <a:off x="1032075" y="966325"/>
            <a:ext cx="7081800" cy="3188100"/>
          </a:xfrm>
          <a:prstGeom prst="rect">
            <a:avLst/>
          </a:prstGeom>
        </p:spPr>
        <p:txBody>
          <a:bodyPr spcFirstLastPara="1" wrap="square" lIns="0" tIns="0" rIns="0" bIns="0" anchor="ctr" anchorCtr="0">
            <a:noAutofit/>
          </a:bodyPr>
          <a:lstStyle>
            <a:lvl1pPr lvl="0"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1pPr>
            <a:lvl2pPr lvl="1"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2pPr>
            <a:lvl3pPr lvl="2"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3pPr>
            <a:lvl4pPr lvl="3"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4pPr>
            <a:lvl5pPr lvl="4"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5pPr>
            <a:lvl6pPr lvl="5"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6pPr>
            <a:lvl7pPr lvl="6"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7pPr>
            <a:lvl8pPr lvl="7"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8pPr>
            <a:lvl9pPr lvl="8"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9pPr>
          </a:lstStyle>
          <a:p>
            <a:endParaRPr/>
          </a:p>
        </p:txBody>
      </p:sp>
      <p:sp>
        <p:nvSpPr>
          <p:cNvPr id="204" name="Google Shape;204;p12"/>
          <p:cNvSpPr txBox="1">
            <a:spLocks noGrp="1"/>
          </p:cNvSpPr>
          <p:nvPr>
            <p:ph type="subTitle" idx="1"/>
          </p:nvPr>
        </p:nvSpPr>
        <p:spPr>
          <a:xfrm>
            <a:off x="1038650" y="640325"/>
            <a:ext cx="7079700" cy="444300"/>
          </a:xfrm>
          <a:prstGeom prst="rect">
            <a:avLst/>
          </a:prstGeom>
        </p:spPr>
        <p:txBody>
          <a:bodyPr spcFirstLastPara="1" wrap="square" lIns="0" tIns="0" rIns="0" bIns="0" anchor="t" anchorCtr="0">
            <a:noAutofit/>
          </a:bodyPr>
          <a:lstStyle>
            <a:lvl1pPr lvl="0" algn="ctr">
              <a:spcBef>
                <a:spcPts val="600"/>
              </a:spcBef>
              <a:spcAft>
                <a:spcPts val="0"/>
              </a:spcAft>
              <a:buNone/>
              <a:defRPr sz="2000" b="0">
                <a:latin typeface="Bebas Neue"/>
                <a:ea typeface="Bebas Neue"/>
                <a:cs typeface="Bebas Neue"/>
                <a:sym typeface="Bebas Neue"/>
              </a:defRPr>
            </a:lvl1pPr>
            <a:lvl2pPr lvl="1">
              <a:spcBef>
                <a:spcPts val="600"/>
              </a:spcBef>
              <a:spcAft>
                <a:spcPts val="0"/>
              </a:spcAft>
              <a:buNone/>
              <a:defRPr sz="2000"/>
            </a:lvl2pPr>
            <a:lvl3pPr lvl="2">
              <a:spcBef>
                <a:spcPts val="600"/>
              </a:spcBef>
              <a:spcAft>
                <a:spcPts val="0"/>
              </a:spcAft>
              <a:buNone/>
              <a:defRPr sz="2000"/>
            </a:lvl3pPr>
            <a:lvl4pPr lvl="3">
              <a:spcBef>
                <a:spcPts val="600"/>
              </a:spcBef>
              <a:spcAft>
                <a:spcPts val="0"/>
              </a:spcAft>
              <a:buNone/>
              <a:defRPr sz="2000"/>
            </a:lvl4pPr>
            <a:lvl5pPr lvl="4">
              <a:spcBef>
                <a:spcPts val="600"/>
              </a:spcBef>
              <a:spcAft>
                <a:spcPts val="0"/>
              </a:spcAft>
              <a:buNone/>
              <a:defRPr sz="2000"/>
            </a:lvl5pPr>
            <a:lvl6pPr lvl="5">
              <a:spcBef>
                <a:spcPts val="600"/>
              </a:spcBef>
              <a:spcAft>
                <a:spcPts val="0"/>
              </a:spcAft>
              <a:buNone/>
              <a:defRPr sz="2000"/>
            </a:lvl6pPr>
            <a:lvl7pPr lvl="6">
              <a:spcBef>
                <a:spcPts val="600"/>
              </a:spcBef>
              <a:spcAft>
                <a:spcPts val="0"/>
              </a:spcAft>
              <a:buNone/>
              <a:defRPr sz="2000"/>
            </a:lvl7pPr>
            <a:lvl8pPr lvl="7">
              <a:spcBef>
                <a:spcPts val="600"/>
              </a:spcBef>
              <a:spcAft>
                <a:spcPts val="0"/>
              </a:spcAft>
              <a:buNone/>
              <a:defRPr sz="2000"/>
            </a:lvl8pPr>
            <a:lvl9pPr lvl="8">
              <a:spcBef>
                <a:spcPts val="600"/>
              </a:spcBef>
              <a:spcAft>
                <a:spcPts val="0"/>
              </a:spcAft>
              <a:buNone/>
              <a:defRPr sz="2000"/>
            </a:lvl9pPr>
          </a:lstStyle>
          <a:p>
            <a:endParaRPr/>
          </a:p>
        </p:txBody>
      </p:sp>
      <p:sp>
        <p:nvSpPr>
          <p:cNvPr id="205" name="Google Shape;205;p12"/>
          <p:cNvSpPr txBox="1"/>
          <p:nvPr/>
        </p:nvSpPr>
        <p:spPr>
          <a:xfrm>
            <a:off x="3394800" y="4328600"/>
            <a:ext cx="2354400" cy="14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a:solidFill>
                  <a:srgbClr val="6D9EEB"/>
                </a:solidFill>
                <a:latin typeface="Della Respira"/>
                <a:ea typeface="Della Respira"/>
                <a:cs typeface="Della Respira"/>
                <a:sym typeface="Della Respira"/>
              </a:rPr>
              <a:t>⬅ BACK TO PANEL</a:t>
            </a:r>
            <a:endParaRPr sz="1000">
              <a:solidFill>
                <a:srgbClr val="6D9EEB"/>
              </a:solidFill>
              <a:latin typeface="Della Respira"/>
              <a:ea typeface="Della Respira"/>
              <a:cs typeface="Della Respira"/>
              <a:sym typeface="Della Respira"/>
            </a:endParaRPr>
          </a:p>
        </p:txBody>
      </p:sp>
      <p:sp>
        <p:nvSpPr>
          <p:cNvPr id="206" name="Google Shape;206;p12">
            <a:hlinkClick r:id="rId2" action="ppaction://hlinksldjump"/>
          </p:cNvPr>
          <p:cNvSpPr/>
          <p:nvPr/>
        </p:nvSpPr>
        <p:spPr>
          <a:xfrm>
            <a:off x="0" y="0"/>
            <a:ext cx="9144000" cy="5143500"/>
          </a:xfrm>
          <a:prstGeom prst="frame">
            <a:avLst>
              <a:gd name="adj1" fmla="val 1955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7"/>
        <p:cNvGrpSpPr/>
        <p:nvPr/>
      </p:nvGrpSpPr>
      <p:grpSpPr>
        <a:xfrm>
          <a:off x="0" y="0"/>
          <a:ext cx="0" cy="0"/>
          <a:chOff x="0" y="0"/>
          <a:chExt cx="0" cy="0"/>
        </a:xfrm>
      </p:grpSpPr>
      <p:grpSp>
        <p:nvGrpSpPr>
          <p:cNvPr id="208" name="Google Shape;208;p13"/>
          <p:cNvGrpSpPr/>
          <p:nvPr/>
        </p:nvGrpSpPr>
        <p:grpSpPr>
          <a:xfrm>
            <a:off x="695700" y="695700"/>
            <a:ext cx="7752600" cy="3752100"/>
            <a:chOff x="695700" y="695700"/>
            <a:chExt cx="7752600" cy="3752100"/>
          </a:xfrm>
        </p:grpSpPr>
        <p:sp>
          <p:nvSpPr>
            <p:cNvPr id="209" name="Google Shape;209;p13"/>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 name="Google Shape;211;p13"/>
          <p:cNvSpPr txBox="1">
            <a:spLocks noGrp="1"/>
          </p:cNvSpPr>
          <p:nvPr>
            <p:ph type="body" idx="1"/>
          </p:nvPr>
        </p:nvSpPr>
        <p:spPr>
          <a:xfrm>
            <a:off x="812975" y="4025300"/>
            <a:ext cx="7518000" cy="393600"/>
          </a:xfrm>
          <a:prstGeom prst="rect">
            <a:avLst/>
          </a:prstGeom>
        </p:spPr>
        <p:txBody>
          <a:bodyPr spcFirstLastPara="1" wrap="square" lIns="0" tIns="0" rIns="0" bIns="0" anchor="t" anchorCtr="0">
            <a:noAutofit/>
          </a:bodyPr>
          <a:lstStyle>
            <a:lvl1pPr marL="457200" lvl="0" indent="-228600" algn="ctr" rtl="0">
              <a:spcBef>
                <a:spcPts val="360"/>
              </a:spcBef>
              <a:spcAft>
                <a:spcPts val="0"/>
              </a:spcAft>
              <a:buSzPts val="1800"/>
              <a:buNone/>
              <a:defRPr sz="1800"/>
            </a:lvl1pPr>
          </a:lstStyle>
          <a:p>
            <a:endParaRPr/>
          </a:p>
        </p:txBody>
      </p:sp>
      <p:sp>
        <p:nvSpPr>
          <p:cNvPr id="212" name="Google Shape;212;p13"/>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tel og innhold" type="obj">
  <p:cSld name="Tittel og innhold">
    <p:spTree>
      <p:nvGrpSpPr>
        <p:cNvPr id="1" name="Shape 21"/>
        <p:cNvGrpSpPr/>
        <p:nvPr/>
      </p:nvGrpSpPr>
      <p:grpSpPr>
        <a:xfrm>
          <a:off x="0" y="0"/>
          <a:ext cx="0" cy="0"/>
          <a:chOff x="0" y="0"/>
          <a:chExt cx="0" cy="0"/>
        </a:xfrm>
      </p:grpSpPr>
      <p:sp>
        <p:nvSpPr>
          <p:cNvPr id="22" name="Google Shape;22;p15"/>
          <p:cNvSpPr txBox="1">
            <a:spLocks noGrp="1"/>
          </p:cNvSpPr>
          <p:nvPr>
            <p:ph type="title"/>
          </p:nvPr>
        </p:nvSpPr>
        <p:spPr>
          <a:xfrm>
            <a:off x="628650" y="273844"/>
            <a:ext cx="7886700" cy="99417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15"/>
          <p:cNvSpPr txBox="1">
            <a:spLocks noGrp="1"/>
          </p:cNvSpPr>
          <p:nvPr>
            <p:ph type="body" idx="1"/>
          </p:nvPr>
        </p:nvSpPr>
        <p:spPr>
          <a:xfrm>
            <a:off x="628650" y="1369219"/>
            <a:ext cx="7886700" cy="3263504"/>
          </a:xfrm>
          <a:prstGeom prst="rect">
            <a:avLst/>
          </a:prstGeom>
          <a:noFill/>
          <a:ln>
            <a:noFill/>
          </a:ln>
        </p:spPr>
        <p:txBody>
          <a:bodyPr spcFirstLastPara="1" wrap="square" lIns="91425" tIns="45700" rIns="91425" bIns="45700" anchor="t" anchorCtr="0">
            <a:normAutofit/>
          </a:bodyPr>
          <a:lstStyle>
            <a:lvl1pPr marL="342900" lvl="0" indent="-257175" algn="l">
              <a:lnSpc>
                <a:spcPct val="90000"/>
              </a:lnSpc>
              <a:spcBef>
                <a:spcPts val="750"/>
              </a:spcBef>
              <a:spcAft>
                <a:spcPts val="0"/>
              </a:spcAft>
              <a:buClr>
                <a:schemeClr val="dk1"/>
              </a:buClr>
              <a:buSzPts val="1800"/>
              <a:buChar char="•"/>
              <a:defRPr/>
            </a:lvl1pPr>
            <a:lvl2pPr marL="685800" lvl="1" indent="-257175" algn="l">
              <a:lnSpc>
                <a:spcPct val="90000"/>
              </a:lnSpc>
              <a:spcBef>
                <a:spcPts val="375"/>
              </a:spcBef>
              <a:spcAft>
                <a:spcPts val="0"/>
              </a:spcAft>
              <a:buClr>
                <a:schemeClr val="dk1"/>
              </a:buClr>
              <a:buSzPts val="1800"/>
              <a:buChar char="•"/>
              <a:defRPr/>
            </a:lvl2pPr>
            <a:lvl3pPr marL="1028700" lvl="2" indent="-257175" algn="l">
              <a:lnSpc>
                <a:spcPct val="90000"/>
              </a:lnSpc>
              <a:spcBef>
                <a:spcPts val="375"/>
              </a:spcBef>
              <a:spcAft>
                <a:spcPts val="0"/>
              </a:spcAft>
              <a:buClr>
                <a:schemeClr val="dk1"/>
              </a:buClr>
              <a:buSzPts val="1800"/>
              <a:buChar char="•"/>
              <a:defRPr/>
            </a:lvl3pPr>
            <a:lvl4pPr marL="1371600" lvl="3" indent="-257175" algn="l">
              <a:lnSpc>
                <a:spcPct val="90000"/>
              </a:lnSpc>
              <a:spcBef>
                <a:spcPts val="375"/>
              </a:spcBef>
              <a:spcAft>
                <a:spcPts val="0"/>
              </a:spcAft>
              <a:buClr>
                <a:schemeClr val="dk1"/>
              </a:buClr>
              <a:buSzPts val="1800"/>
              <a:buChar char="•"/>
              <a:defRPr/>
            </a:lvl4pPr>
            <a:lvl5pPr marL="1714500" lvl="4" indent="-257175" algn="l">
              <a:lnSpc>
                <a:spcPct val="90000"/>
              </a:lnSpc>
              <a:spcBef>
                <a:spcPts val="375"/>
              </a:spcBef>
              <a:spcAft>
                <a:spcPts val="0"/>
              </a:spcAft>
              <a:buClr>
                <a:schemeClr val="dk1"/>
              </a:buClr>
              <a:buSzPts val="1800"/>
              <a:buChar char="•"/>
              <a:defRPr/>
            </a:lvl5pPr>
            <a:lvl6pPr marL="2057400" lvl="5" indent="-257175" algn="l">
              <a:lnSpc>
                <a:spcPct val="90000"/>
              </a:lnSpc>
              <a:spcBef>
                <a:spcPts val="375"/>
              </a:spcBef>
              <a:spcAft>
                <a:spcPts val="0"/>
              </a:spcAft>
              <a:buClr>
                <a:schemeClr val="dk1"/>
              </a:buClr>
              <a:buSzPts val="1800"/>
              <a:buChar char="•"/>
              <a:defRPr/>
            </a:lvl6pPr>
            <a:lvl7pPr marL="2400300" lvl="6" indent="-257175" algn="l">
              <a:lnSpc>
                <a:spcPct val="90000"/>
              </a:lnSpc>
              <a:spcBef>
                <a:spcPts val="375"/>
              </a:spcBef>
              <a:spcAft>
                <a:spcPts val="0"/>
              </a:spcAft>
              <a:buClr>
                <a:schemeClr val="dk1"/>
              </a:buClr>
              <a:buSzPts val="1800"/>
              <a:buChar char="•"/>
              <a:defRPr/>
            </a:lvl7pPr>
            <a:lvl8pPr marL="2743200" lvl="7" indent="-257175" algn="l">
              <a:lnSpc>
                <a:spcPct val="90000"/>
              </a:lnSpc>
              <a:spcBef>
                <a:spcPts val="375"/>
              </a:spcBef>
              <a:spcAft>
                <a:spcPts val="0"/>
              </a:spcAft>
              <a:buClr>
                <a:schemeClr val="dk1"/>
              </a:buClr>
              <a:buSzPts val="1800"/>
              <a:buChar char="•"/>
              <a:defRPr/>
            </a:lvl8pPr>
            <a:lvl9pPr marL="3086100" lvl="8" indent="-257175" algn="l">
              <a:lnSpc>
                <a:spcPct val="90000"/>
              </a:lnSpc>
              <a:spcBef>
                <a:spcPts val="375"/>
              </a:spcBef>
              <a:spcAft>
                <a:spcPts val="0"/>
              </a:spcAft>
              <a:buClr>
                <a:schemeClr val="dk1"/>
              </a:buClr>
              <a:buSzPts val="1800"/>
              <a:buChar char="•"/>
              <a:defRPr/>
            </a:lvl9pPr>
          </a:lstStyle>
          <a:p>
            <a:endParaRPr/>
          </a:p>
        </p:txBody>
      </p:sp>
      <p:sp>
        <p:nvSpPr>
          <p:cNvPr id="24" name="Google Shape;24;p15"/>
          <p:cNvSpPr txBox="1">
            <a:spLocks noGrp="1"/>
          </p:cNvSpPr>
          <p:nvPr>
            <p:ph type="dt" idx="10"/>
          </p:nvPr>
        </p:nvSpPr>
        <p:spPr>
          <a:xfrm>
            <a:off x="628650" y="4767263"/>
            <a:ext cx="20574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5"/>
          <p:cNvSpPr txBox="1">
            <a:spLocks noGrp="1"/>
          </p:cNvSpPr>
          <p:nvPr>
            <p:ph type="ftr" idx="11"/>
          </p:nvPr>
        </p:nvSpPr>
        <p:spPr>
          <a:xfrm>
            <a:off x="3028950" y="4767263"/>
            <a:ext cx="30861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15"/>
          <p:cNvSpPr txBox="1">
            <a:spLocks noGrp="1"/>
          </p:cNvSpPr>
          <p:nvPr>
            <p:ph type="sldNum" idx="12"/>
          </p:nvPr>
        </p:nvSpPr>
        <p:spPr>
          <a:xfrm>
            <a:off x="6457950" y="4767263"/>
            <a:ext cx="20574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nn-NO" smtClean="0"/>
              <a:pPr/>
              <a:t>‹#›</a:t>
            </a:fld>
            <a:endParaRPr lang="nn-NO"/>
          </a:p>
        </p:txBody>
      </p:sp>
    </p:spTree>
    <p:extLst>
      <p:ext uri="{BB962C8B-B14F-4D97-AF65-F5344CB8AC3E}">
        <p14:creationId xmlns:p14="http://schemas.microsoft.com/office/powerpoint/2010/main" val="3318295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01"/>
        <p:cNvGrpSpPr/>
        <p:nvPr/>
      </p:nvGrpSpPr>
      <p:grpSpPr>
        <a:xfrm>
          <a:off x="0" y="0"/>
          <a:ext cx="0" cy="0"/>
          <a:chOff x="0" y="0"/>
          <a:chExt cx="0" cy="0"/>
        </a:xfrm>
      </p:grpSpPr>
      <p:sp>
        <p:nvSpPr>
          <p:cNvPr id="102" name="Google Shape;102;p3"/>
          <p:cNvSpPr txBox="1">
            <a:spLocks noGrp="1"/>
          </p:cNvSpPr>
          <p:nvPr>
            <p:ph type="ctrTitle"/>
          </p:nvPr>
        </p:nvSpPr>
        <p:spPr>
          <a:xfrm>
            <a:off x="685800" y="2675275"/>
            <a:ext cx="7772400" cy="605700"/>
          </a:xfrm>
          <a:prstGeom prst="rect">
            <a:avLst/>
          </a:prstGeom>
          <a:effectLst>
            <a:reflection stA="35000" endPos="47000" fadeDir="5400012" sy="-100000" algn="bl" rotWithShape="0"/>
          </a:effectLst>
        </p:spPr>
        <p:txBody>
          <a:bodyPr spcFirstLastPara="1" wrap="square" lIns="0" tIns="0" rIns="0" bIns="0" anchor="t" anchorCtr="0">
            <a:noAutofit/>
          </a:bodyPr>
          <a:lstStyle>
            <a:lvl1pPr lvl="0" algn="ctr" rtl="0">
              <a:spcBef>
                <a:spcPts val="0"/>
              </a:spcBef>
              <a:spcAft>
                <a:spcPts val="0"/>
              </a:spcAft>
              <a:buSzPts val="5500"/>
              <a:buNone/>
              <a:defRPr sz="5500"/>
            </a:lvl1pPr>
            <a:lvl2pPr lvl="1" algn="ctr" rtl="0">
              <a:spcBef>
                <a:spcPts val="0"/>
              </a:spcBef>
              <a:spcAft>
                <a:spcPts val="0"/>
              </a:spcAft>
              <a:buSzPts val="5500"/>
              <a:buNone/>
              <a:defRPr sz="5500"/>
            </a:lvl2pPr>
            <a:lvl3pPr lvl="2" algn="ctr" rtl="0">
              <a:spcBef>
                <a:spcPts val="0"/>
              </a:spcBef>
              <a:spcAft>
                <a:spcPts val="0"/>
              </a:spcAft>
              <a:buSzPts val="5500"/>
              <a:buNone/>
              <a:defRPr sz="5500"/>
            </a:lvl3pPr>
            <a:lvl4pPr lvl="3" algn="ctr" rtl="0">
              <a:spcBef>
                <a:spcPts val="0"/>
              </a:spcBef>
              <a:spcAft>
                <a:spcPts val="0"/>
              </a:spcAft>
              <a:buSzPts val="5500"/>
              <a:buNone/>
              <a:defRPr sz="5500"/>
            </a:lvl4pPr>
            <a:lvl5pPr lvl="4" algn="ctr" rtl="0">
              <a:spcBef>
                <a:spcPts val="0"/>
              </a:spcBef>
              <a:spcAft>
                <a:spcPts val="0"/>
              </a:spcAft>
              <a:buSzPts val="5500"/>
              <a:buNone/>
              <a:defRPr sz="5500"/>
            </a:lvl5pPr>
            <a:lvl6pPr lvl="5" algn="ctr" rtl="0">
              <a:spcBef>
                <a:spcPts val="0"/>
              </a:spcBef>
              <a:spcAft>
                <a:spcPts val="0"/>
              </a:spcAft>
              <a:buSzPts val="5500"/>
              <a:buNone/>
              <a:defRPr sz="5500"/>
            </a:lvl6pPr>
            <a:lvl7pPr lvl="6" algn="ctr" rtl="0">
              <a:spcBef>
                <a:spcPts val="0"/>
              </a:spcBef>
              <a:spcAft>
                <a:spcPts val="0"/>
              </a:spcAft>
              <a:buSzPts val="5500"/>
              <a:buNone/>
              <a:defRPr sz="5500"/>
            </a:lvl7pPr>
            <a:lvl8pPr lvl="7" algn="ctr" rtl="0">
              <a:spcBef>
                <a:spcPts val="0"/>
              </a:spcBef>
              <a:spcAft>
                <a:spcPts val="0"/>
              </a:spcAft>
              <a:buSzPts val="5500"/>
              <a:buNone/>
              <a:defRPr sz="5500"/>
            </a:lvl8pPr>
            <a:lvl9pPr lvl="8" algn="ctr" rtl="0">
              <a:spcBef>
                <a:spcPts val="0"/>
              </a:spcBef>
              <a:spcAft>
                <a:spcPts val="0"/>
              </a:spcAft>
              <a:buSzPts val="5500"/>
              <a:buNone/>
              <a:defRPr sz="5500"/>
            </a:lvl9pPr>
          </a:lstStyle>
          <a:p>
            <a:endParaRPr/>
          </a:p>
        </p:txBody>
      </p:sp>
      <p:sp>
        <p:nvSpPr>
          <p:cNvPr id="103" name="Google Shape;103;p3"/>
          <p:cNvSpPr txBox="1">
            <a:spLocks noGrp="1"/>
          </p:cNvSpPr>
          <p:nvPr>
            <p:ph type="subTitle" idx="1"/>
          </p:nvPr>
        </p:nvSpPr>
        <p:spPr>
          <a:xfrm>
            <a:off x="685800" y="3381833"/>
            <a:ext cx="7772400" cy="403500"/>
          </a:xfrm>
          <a:prstGeom prst="rect">
            <a:avLst/>
          </a:prstGeom>
        </p:spPr>
        <p:txBody>
          <a:bodyPr spcFirstLastPara="1" wrap="square" lIns="0" tIns="0" rIns="0" bIns="0" anchor="t" anchorCtr="0">
            <a:noAutofit/>
          </a:bodyPr>
          <a:lstStyle>
            <a:lvl1pPr lvl="0" algn="ctr" rtl="0">
              <a:spcBef>
                <a:spcPts val="0"/>
              </a:spcBef>
              <a:spcAft>
                <a:spcPts val="0"/>
              </a:spcAft>
              <a:buClr>
                <a:schemeClr val="accent6"/>
              </a:buClr>
              <a:buSzPts val="2400"/>
              <a:buNone/>
              <a:defRPr>
                <a:solidFill>
                  <a:schemeClr val="accent6"/>
                </a:solidFill>
              </a:defRPr>
            </a:lvl1pPr>
            <a:lvl2pPr lvl="1" algn="ctr" rtl="0">
              <a:spcBef>
                <a:spcPts val="0"/>
              </a:spcBef>
              <a:spcAft>
                <a:spcPts val="0"/>
              </a:spcAft>
              <a:buClr>
                <a:schemeClr val="accent6"/>
              </a:buClr>
              <a:buSzPts val="3000"/>
              <a:buNone/>
              <a:defRPr sz="3000">
                <a:solidFill>
                  <a:schemeClr val="accent6"/>
                </a:solidFill>
              </a:defRPr>
            </a:lvl2pPr>
            <a:lvl3pPr lvl="2" algn="ctr" rtl="0">
              <a:spcBef>
                <a:spcPts val="0"/>
              </a:spcBef>
              <a:spcAft>
                <a:spcPts val="0"/>
              </a:spcAft>
              <a:buClr>
                <a:schemeClr val="accent6"/>
              </a:buClr>
              <a:buSzPts val="3000"/>
              <a:buNone/>
              <a:defRPr sz="3000">
                <a:solidFill>
                  <a:schemeClr val="accent6"/>
                </a:solidFill>
              </a:defRPr>
            </a:lvl3pPr>
            <a:lvl4pPr lvl="3" algn="ctr" rtl="0">
              <a:spcBef>
                <a:spcPts val="0"/>
              </a:spcBef>
              <a:spcAft>
                <a:spcPts val="0"/>
              </a:spcAft>
              <a:buClr>
                <a:schemeClr val="accent6"/>
              </a:buClr>
              <a:buSzPts val="3000"/>
              <a:buNone/>
              <a:defRPr sz="3000">
                <a:solidFill>
                  <a:schemeClr val="accent6"/>
                </a:solidFill>
              </a:defRPr>
            </a:lvl4pPr>
            <a:lvl5pPr lvl="4" algn="ctr" rtl="0">
              <a:spcBef>
                <a:spcPts val="0"/>
              </a:spcBef>
              <a:spcAft>
                <a:spcPts val="0"/>
              </a:spcAft>
              <a:buClr>
                <a:schemeClr val="accent6"/>
              </a:buClr>
              <a:buSzPts val="3000"/>
              <a:buNone/>
              <a:defRPr sz="3000">
                <a:solidFill>
                  <a:schemeClr val="accent6"/>
                </a:solidFill>
              </a:defRPr>
            </a:lvl5pPr>
            <a:lvl6pPr lvl="5" algn="ctr" rtl="0">
              <a:spcBef>
                <a:spcPts val="0"/>
              </a:spcBef>
              <a:spcAft>
                <a:spcPts val="0"/>
              </a:spcAft>
              <a:buClr>
                <a:schemeClr val="accent6"/>
              </a:buClr>
              <a:buSzPts val="3000"/>
              <a:buNone/>
              <a:defRPr sz="3000">
                <a:solidFill>
                  <a:schemeClr val="accent6"/>
                </a:solidFill>
              </a:defRPr>
            </a:lvl6pPr>
            <a:lvl7pPr lvl="6" algn="ctr" rtl="0">
              <a:spcBef>
                <a:spcPts val="0"/>
              </a:spcBef>
              <a:spcAft>
                <a:spcPts val="0"/>
              </a:spcAft>
              <a:buClr>
                <a:schemeClr val="accent6"/>
              </a:buClr>
              <a:buSzPts val="3000"/>
              <a:buNone/>
              <a:defRPr sz="3000">
                <a:solidFill>
                  <a:schemeClr val="accent6"/>
                </a:solidFill>
              </a:defRPr>
            </a:lvl7pPr>
            <a:lvl8pPr lvl="7" algn="ctr" rtl="0">
              <a:spcBef>
                <a:spcPts val="0"/>
              </a:spcBef>
              <a:spcAft>
                <a:spcPts val="0"/>
              </a:spcAft>
              <a:buClr>
                <a:schemeClr val="accent6"/>
              </a:buClr>
              <a:buSzPts val="3000"/>
              <a:buNone/>
              <a:defRPr sz="3000">
                <a:solidFill>
                  <a:schemeClr val="accent6"/>
                </a:solidFill>
              </a:defRPr>
            </a:lvl8pPr>
            <a:lvl9pPr lvl="8" algn="ctr" rtl="0">
              <a:spcBef>
                <a:spcPts val="0"/>
              </a:spcBef>
              <a:spcAft>
                <a:spcPts val="0"/>
              </a:spcAft>
              <a:buClr>
                <a:schemeClr val="accent6"/>
              </a:buClr>
              <a:buSzPts val="3000"/>
              <a:buNone/>
              <a:defRPr sz="3000">
                <a:solidFill>
                  <a:schemeClr val="accent6"/>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04"/>
        <p:cNvGrpSpPr/>
        <p:nvPr/>
      </p:nvGrpSpPr>
      <p:grpSpPr>
        <a:xfrm>
          <a:off x="0" y="0"/>
          <a:ext cx="0" cy="0"/>
          <a:chOff x="0" y="0"/>
          <a:chExt cx="0" cy="0"/>
        </a:xfrm>
      </p:grpSpPr>
      <p:grpSp>
        <p:nvGrpSpPr>
          <p:cNvPr id="105" name="Google Shape;105;p4"/>
          <p:cNvGrpSpPr/>
          <p:nvPr/>
        </p:nvGrpSpPr>
        <p:grpSpPr>
          <a:xfrm>
            <a:off x="695700" y="695700"/>
            <a:ext cx="7752600" cy="3752100"/>
            <a:chOff x="695700" y="695700"/>
            <a:chExt cx="7752600" cy="3752100"/>
          </a:xfrm>
        </p:grpSpPr>
        <p:sp>
          <p:nvSpPr>
            <p:cNvPr id="106" name="Google Shape;106;p4"/>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 name="Google Shape;108;p4"/>
          <p:cNvSpPr txBox="1">
            <a:spLocks noGrp="1"/>
          </p:cNvSpPr>
          <p:nvPr>
            <p:ph type="body" idx="1"/>
          </p:nvPr>
        </p:nvSpPr>
        <p:spPr>
          <a:xfrm>
            <a:off x="1387050" y="2161800"/>
            <a:ext cx="6369900" cy="819900"/>
          </a:xfrm>
          <a:prstGeom prst="rect">
            <a:avLst/>
          </a:prstGeom>
        </p:spPr>
        <p:txBody>
          <a:bodyPr spcFirstLastPara="1" wrap="square" lIns="0" tIns="0" rIns="0" bIns="0" anchor="ctr" anchorCtr="0">
            <a:noAutofit/>
          </a:bodyPr>
          <a:lstStyle>
            <a:lvl1pPr marL="457200" lvl="0" indent="-419100" algn="ctr" rtl="0">
              <a:spcBef>
                <a:spcPts val="600"/>
              </a:spcBef>
              <a:spcAft>
                <a:spcPts val="0"/>
              </a:spcAft>
              <a:buSzPts val="3000"/>
              <a:buChar char="➢"/>
              <a:defRPr sz="3000"/>
            </a:lvl1pPr>
            <a:lvl2pPr marL="914400" lvl="1" indent="-419100" algn="ctr" rtl="0">
              <a:spcBef>
                <a:spcPts val="0"/>
              </a:spcBef>
              <a:spcAft>
                <a:spcPts val="0"/>
              </a:spcAft>
              <a:buSzPts val="3000"/>
              <a:buChar char="○"/>
              <a:defRPr sz="3000"/>
            </a:lvl2pPr>
            <a:lvl3pPr marL="1371600" lvl="2" indent="-419100" algn="ctr" rtl="0">
              <a:spcBef>
                <a:spcPts val="0"/>
              </a:spcBef>
              <a:spcAft>
                <a:spcPts val="0"/>
              </a:spcAft>
              <a:buSzPts val="3000"/>
              <a:buChar char="■"/>
              <a:defRPr sz="3000"/>
            </a:lvl3pPr>
            <a:lvl4pPr marL="1828800" lvl="3" indent="-419100" algn="ctr" rtl="0">
              <a:spcBef>
                <a:spcPts val="0"/>
              </a:spcBef>
              <a:spcAft>
                <a:spcPts val="0"/>
              </a:spcAft>
              <a:buSzPts val="3000"/>
              <a:buChar char="●"/>
              <a:defRPr sz="3000"/>
            </a:lvl4pPr>
            <a:lvl5pPr marL="2286000" lvl="4" indent="-419100" algn="ctr" rtl="0">
              <a:spcBef>
                <a:spcPts val="0"/>
              </a:spcBef>
              <a:spcAft>
                <a:spcPts val="0"/>
              </a:spcAft>
              <a:buSzPts val="3000"/>
              <a:buChar char="○"/>
              <a:defRPr sz="3000"/>
            </a:lvl5pPr>
            <a:lvl6pPr marL="2743200" lvl="5" indent="-419100" algn="ctr" rtl="0">
              <a:spcBef>
                <a:spcPts val="0"/>
              </a:spcBef>
              <a:spcAft>
                <a:spcPts val="0"/>
              </a:spcAft>
              <a:buSzPts val="3000"/>
              <a:buChar char="■"/>
              <a:defRPr sz="3000"/>
            </a:lvl6pPr>
            <a:lvl7pPr marL="3200400" lvl="6" indent="-419100" algn="ctr" rtl="0">
              <a:spcBef>
                <a:spcPts val="0"/>
              </a:spcBef>
              <a:spcAft>
                <a:spcPts val="0"/>
              </a:spcAft>
              <a:buSzPts val="3000"/>
              <a:buChar char="●"/>
              <a:defRPr sz="3000"/>
            </a:lvl7pPr>
            <a:lvl8pPr marL="3657600" lvl="7" indent="-419100" algn="ctr" rtl="0">
              <a:spcBef>
                <a:spcPts val="0"/>
              </a:spcBef>
              <a:spcAft>
                <a:spcPts val="0"/>
              </a:spcAft>
              <a:buSzPts val="3000"/>
              <a:buChar char="○"/>
              <a:defRPr sz="3000"/>
            </a:lvl8pPr>
            <a:lvl9pPr marL="4114800" lvl="8" indent="-419100" algn="ctr" rtl="0">
              <a:spcBef>
                <a:spcPts val="0"/>
              </a:spcBef>
              <a:spcAft>
                <a:spcPts val="0"/>
              </a:spcAft>
              <a:buSzPts val="3000"/>
              <a:buChar char="■"/>
              <a:defRPr sz="3000"/>
            </a:lvl9pPr>
          </a:lstStyle>
          <a:p>
            <a:endParaRPr/>
          </a:p>
        </p:txBody>
      </p:sp>
      <p:sp>
        <p:nvSpPr>
          <p:cNvPr id="109" name="Google Shape;109;p4"/>
          <p:cNvSpPr txBox="1"/>
          <p:nvPr/>
        </p:nvSpPr>
        <p:spPr>
          <a:xfrm>
            <a:off x="3593400" y="781369"/>
            <a:ext cx="1957200" cy="6537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9600">
                <a:solidFill>
                  <a:schemeClr val="accent6"/>
                </a:solidFill>
                <a:latin typeface="Della Respira"/>
                <a:ea typeface="Della Respira"/>
                <a:cs typeface="Della Respira"/>
                <a:sym typeface="Della Respira"/>
              </a:rPr>
              <a:t>“</a:t>
            </a:r>
            <a:endParaRPr sz="9600">
              <a:solidFill>
                <a:schemeClr val="accent6"/>
              </a:solidFill>
              <a:latin typeface="Della Respira"/>
              <a:ea typeface="Della Respira"/>
              <a:cs typeface="Della Respira"/>
              <a:sym typeface="Della Respira"/>
            </a:endParaRPr>
          </a:p>
        </p:txBody>
      </p:sp>
      <p:sp>
        <p:nvSpPr>
          <p:cNvPr id="110" name="Google Shape;110;p4"/>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18"/>
        <p:cNvGrpSpPr/>
        <p:nvPr/>
      </p:nvGrpSpPr>
      <p:grpSpPr>
        <a:xfrm>
          <a:off x="0" y="0"/>
          <a:ext cx="0" cy="0"/>
          <a:chOff x="0" y="0"/>
          <a:chExt cx="0" cy="0"/>
        </a:xfrm>
      </p:grpSpPr>
      <p:grpSp>
        <p:nvGrpSpPr>
          <p:cNvPr id="119" name="Google Shape;119;p6"/>
          <p:cNvGrpSpPr/>
          <p:nvPr/>
        </p:nvGrpSpPr>
        <p:grpSpPr>
          <a:xfrm>
            <a:off x="695700" y="695700"/>
            <a:ext cx="7752600" cy="3752100"/>
            <a:chOff x="695700" y="695700"/>
            <a:chExt cx="7752600" cy="3752100"/>
          </a:xfrm>
        </p:grpSpPr>
        <p:sp>
          <p:nvSpPr>
            <p:cNvPr id="120" name="Google Shape;120;p6"/>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6"/>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 name="Google Shape;122;p6"/>
          <p:cNvSpPr txBox="1">
            <a:spLocks noGrp="1"/>
          </p:cNvSpPr>
          <p:nvPr>
            <p:ph type="title"/>
          </p:nvPr>
        </p:nvSpPr>
        <p:spPr>
          <a:xfrm>
            <a:off x="1022525" y="1008050"/>
            <a:ext cx="7098900" cy="3579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3" name="Google Shape;123;p6"/>
          <p:cNvSpPr txBox="1">
            <a:spLocks noGrp="1"/>
          </p:cNvSpPr>
          <p:nvPr>
            <p:ph type="body" idx="1"/>
          </p:nvPr>
        </p:nvSpPr>
        <p:spPr>
          <a:xfrm>
            <a:off x="1022537" y="1475825"/>
            <a:ext cx="3316800" cy="2689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4" name="Google Shape;124;p6"/>
          <p:cNvSpPr txBox="1">
            <a:spLocks noGrp="1"/>
          </p:cNvSpPr>
          <p:nvPr>
            <p:ph type="body" idx="2"/>
          </p:nvPr>
        </p:nvSpPr>
        <p:spPr>
          <a:xfrm>
            <a:off x="4804636" y="1475825"/>
            <a:ext cx="3316800" cy="2689800"/>
          </a:xfrm>
          <a:prstGeom prst="rect">
            <a:avLst/>
          </a:prstGeom>
        </p:spPr>
        <p:txBody>
          <a:bodyPr spcFirstLastPara="1" wrap="square" lIns="0" tIns="0" rIns="0" bIns="0" anchor="t" anchorCtr="0">
            <a:noAutofit/>
          </a:bodyPr>
          <a:lstStyle>
            <a:lvl1pPr marL="457200" lvl="0" indent="-355600" rtl="0">
              <a:spcBef>
                <a:spcPts val="600"/>
              </a:spcBef>
              <a:spcAft>
                <a:spcPts val="0"/>
              </a:spcAft>
              <a:buSzPts val="2000"/>
              <a:buChar char="➢"/>
              <a:defRPr sz="2000"/>
            </a:lvl1pPr>
            <a:lvl2pPr marL="914400" lvl="1" indent="-355600" rtl="0">
              <a:spcBef>
                <a:spcPts val="0"/>
              </a:spcBef>
              <a:spcAft>
                <a:spcPts val="0"/>
              </a:spcAft>
              <a:buSzPts val="2000"/>
              <a:buChar char="○"/>
              <a:defRPr sz="2000"/>
            </a:lvl2pPr>
            <a:lvl3pPr marL="1371600" lvl="2" indent="-355600" rtl="0">
              <a:spcBef>
                <a:spcPts val="0"/>
              </a:spcBef>
              <a:spcAft>
                <a:spcPts val="0"/>
              </a:spcAft>
              <a:buSzPts val="2000"/>
              <a:buChar char="■"/>
              <a:defRPr sz="2000"/>
            </a:lvl3pPr>
            <a:lvl4pPr marL="1828800" lvl="3" indent="-355600" rtl="0">
              <a:spcBef>
                <a:spcPts val="0"/>
              </a:spcBef>
              <a:spcAft>
                <a:spcPts val="0"/>
              </a:spcAft>
              <a:buSzPts val="2000"/>
              <a:buChar char="●"/>
              <a:defRPr sz="2000"/>
            </a:lvl4pPr>
            <a:lvl5pPr marL="2286000" lvl="4" indent="-355600" rtl="0">
              <a:spcBef>
                <a:spcPts val="0"/>
              </a:spcBef>
              <a:spcAft>
                <a:spcPts val="0"/>
              </a:spcAft>
              <a:buSzPts val="2000"/>
              <a:buChar char="○"/>
              <a:defRPr sz="2000"/>
            </a:lvl5pPr>
            <a:lvl6pPr marL="2743200" lvl="5" indent="-355600" rtl="0">
              <a:spcBef>
                <a:spcPts val="0"/>
              </a:spcBef>
              <a:spcAft>
                <a:spcPts val="0"/>
              </a:spcAft>
              <a:buSzPts val="2000"/>
              <a:buChar char="■"/>
              <a:defRPr sz="2000"/>
            </a:lvl6pPr>
            <a:lvl7pPr marL="3200400" lvl="6" indent="-355600" rtl="0">
              <a:spcBef>
                <a:spcPts val="0"/>
              </a:spcBef>
              <a:spcAft>
                <a:spcPts val="0"/>
              </a:spcAft>
              <a:buSzPts val="2000"/>
              <a:buChar char="●"/>
              <a:defRPr sz="2000"/>
            </a:lvl7pPr>
            <a:lvl8pPr marL="3657600" lvl="7" indent="-355600" rtl="0">
              <a:spcBef>
                <a:spcPts val="0"/>
              </a:spcBef>
              <a:spcAft>
                <a:spcPts val="0"/>
              </a:spcAft>
              <a:buSzPts val="2000"/>
              <a:buChar char="○"/>
              <a:defRPr sz="2000"/>
            </a:lvl8pPr>
            <a:lvl9pPr marL="4114800" lvl="8" indent="-355600" rtl="0">
              <a:spcBef>
                <a:spcPts val="0"/>
              </a:spcBef>
              <a:spcAft>
                <a:spcPts val="0"/>
              </a:spcAft>
              <a:buSzPts val="2000"/>
              <a:buChar char="■"/>
              <a:defRPr sz="2000"/>
            </a:lvl9pPr>
          </a:lstStyle>
          <a:p>
            <a:endParaRPr/>
          </a:p>
        </p:txBody>
      </p:sp>
      <p:sp>
        <p:nvSpPr>
          <p:cNvPr id="125" name="Google Shape;125;p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126"/>
        <p:cNvGrpSpPr/>
        <p:nvPr/>
      </p:nvGrpSpPr>
      <p:grpSpPr>
        <a:xfrm>
          <a:off x="0" y="0"/>
          <a:ext cx="0" cy="0"/>
          <a:chOff x="0" y="0"/>
          <a:chExt cx="0" cy="0"/>
        </a:xfrm>
      </p:grpSpPr>
      <p:grpSp>
        <p:nvGrpSpPr>
          <p:cNvPr id="127" name="Google Shape;127;p7"/>
          <p:cNvGrpSpPr/>
          <p:nvPr/>
        </p:nvGrpSpPr>
        <p:grpSpPr>
          <a:xfrm>
            <a:off x="695700" y="695700"/>
            <a:ext cx="7752600" cy="3752100"/>
            <a:chOff x="695700" y="695700"/>
            <a:chExt cx="7752600" cy="3752100"/>
          </a:xfrm>
        </p:grpSpPr>
        <p:sp>
          <p:nvSpPr>
            <p:cNvPr id="128" name="Google Shape;128;p7"/>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7"/>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0" name="Google Shape;130;p7"/>
          <p:cNvSpPr txBox="1">
            <a:spLocks noGrp="1"/>
          </p:cNvSpPr>
          <p:nvPr>
            <p:ph type="title"/>
          </p:nvPr>
        </p:nvSpPr>
        <p:spPr>
          <a:xfrm>
            <a:off x="1022525" y="1008050"/>
            <a:ext cx="7098900" cy="3579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31" name="Google Shape;131;p7"/>
          <p:cNvSpPr txBox="1">
            <a:spLocks noGrp="1"/>
          </p:cNvSpPr>
          <p:nvPr>
            <p:ph type="body" idx="1"/>
          </p:nvPr>
        </p:nvSpPr>
        <p:spPr>
          <a:xfrm>
            <a:off x="1006512" y="1475825"/>
            <a:ext cx="2211300" cy="27567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32" name="Google Shape;132;p7"/>
          <p:cNvSpPr txBox="1">
            <a:spLocks noGrp="1"/>
          </p:cNvSpPr>
          <p:nvPr>
            <p:ph type="body" idx="2"/>
          </p:nvPr>
        </p:nvSpPr>
        <p:spPr>
          <a:xfrm>
            <a:off x="3450259" y="1475825"/>
            <a:ext cx="2211300" cy="27567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33" name="Google Shape;133;p7"/>
          <p:cNvSpPr txBox="1">
            <a:spLocks noGrp="1"/>
          </p:cNvSpPr>
          <p:nvPr>
            <p:ph type="body" idx="3"/>
          </p:nvPr>
        </p:nvSpPr>
        <p:spPr>
          <a:xfrm>
            <a:off x="5894006" y="1475825"/>
            <a:ext cx="2211300" cy="2756700"/>
          </a:xfrm>
          <a:prstGeom prst="rect">
            <a:avLst/>
          </a:prstGeom>
        </p:spPr>
        <p:txBody>
          <a:bodyPr spcFirstLastPara="1" wrap="square" lIns="0" tIns="0" rIns="0" bIns="0" anchor="t" anchorCtr="0">
            <a:noAutofit/>
          </a:bodyPr>
          <a:lstStyle>
            <a:lvl1pPr marL="457200" lvl="0" indent="-342900" rtl="0">
              <a:spcBef>
                <a:spcPts val="600"/>
              </a:spcBef>
              <a:spcAft>
                <a:spcPts val="0"/>
              </a:spcAft>
              <a:buSzPts val="1800"/>
              <a:buChar char="➢"/>
              <a:defRPr sz="1800"/>
            </a:lvl1pPr>
            <a:lvl2pPr marL="914400" lvl="1" indent="-342900" rtl="0">
              <a:spcBef>
                <a:spcPts val="0"/>
              </a:spcBef>
              <a:spcAft>
                <a:spcPts val="0"/>
              </a:spcAft>
              <a:buSzPts val="1800"/>
              <a:buChar char="○"/>
              <a:defRPr sz="1800"/>
            </a:lvl2pPr>
            <a:lvl3pPr marL="1371600" lvl="2" indent="-342900" rtl="0">
              <a:spcBef>
                <a:spcPts val="0"/>
              </a:spcBef>
              <a:spcAft>
                <a:spcPts val="0"/>
              </a:spcAft>
              <a:buSzPts val="1800"/>
              <a:buChar char="■"/>
              <a:defRPr sz="1800"/>
            </a:lvl3pPr>
            <a:lvl4pPr marL="1828800" lvl="3" indent="-342900" rtl="0">
              <a:spcBef>
                <a:spcPts val="0"/>
              </a:spcBef>
              <a:spcAft>
                <a:spcPts val="0"/>
              </a:spcAft>
              <a:buSzPts val="1800"/>
              <a:buChar char="●"/>
              <a:defRPr sz="1800"/>
            </a:lvl4pPr>
            <a:lvl5pPr marL="2286000" lvl="4" indent="-342900" rtl="0">
              <a:spcBef>
                <a:spcPts val="0"/>
              </a:spcBef>
              <a:spcAft>
                <a:spcPts val="0"/>
              </a:spcAft>
              <a:buSzPts val="1800"/>
              <a:buChar char="○"/>
              <a:defRPr sz="1800"/>
            </a:lvl5pPr>
            <a:lvl6pPr marL="2743200" lvl="5" indent="-342900" rtl="0">
              <a:spcBef>
                <a:spcPts val="0"/>
              </a:spcBef>
              <a:spcAft>
                <a:spcPts val="0"/>
              </a:spcAft>
              <a:buSzPts val="1800"/>
              <a:buChar char="■"/>
              <a:defRPr sz="1800"/>
            </a:lvl6pPr>
            <a:lvl7pPr marL="3200400" lvl="6" indent="-342900" rtl="0">
              <a:spcBef>
                <a:spcPts val="0"/>
              </a:spcBef>
              <a:spcAft>
                <a:spcPts val="0"/>
              </a:spcAft>
              <a:buSzPts val="1800"/>
              <a:buChar char="●"/>
              <a:defRPr sz="1800"/>
            </a:lvl7pPr>
            <a:lvl8pPr marL="3657600" lvl="7" indent="-342900" rtl="0">
              <a:spcBef>
                <a:spcPts val="0"/>
              </a:spcBef>
              <a:spcAft>
                <a:spcPts val="0"/>
              </a:spcAft>
              <a:buSzPts val="1800"/>
              <a:buChar char="○"/>
              <a:defRPr sz="1800"/>
            </a:lvl8pPr>
            <a:lvl9pPr marL="4114800" lvl="8" indent="-342900" rtl="0">
              <a:spcBef>
                <a:spcPts val="0"/>
              </a:spcBef>
              <a:spcAft>
                <a:spcPts val="0"/>
              </a:spcAft>
              <a:buSzPts val="1800"/>
              <a:buChar char="■"/>
              <a:defRPr sz="1800"/>
            </a:lvl9pPr>
          </a:lstStyle>
          <a:p>
            <a:endParaRPr/>
          </a:p>
        </p:txBody>
      </p:sp>
      <p:sp>
        <p:nvSpPr>
          <p:cNvPr id="134" name="Google Shape;134;p7"/>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5"/>
        <p:cNvGrpSpPr/>
        <p:nvPr/>
      </p:nvGrpSpPr>
      <p:grpSpPr>
        <a:xfrm>
          <a:off x="0" y="0"/>
          <a:ext cx="0" cy="0"/>
          <a:chOff x="0" y="0"/>
          <a:chExt cx="0" cy="0"/>
        </a:xfrm>
      </p:grpSpPr>
      <p:grpSp>
        <p:nvGrpSpPr>
          <p:cNvPr id="136" name="Google Shape;136;p8"/>
          <p:cNvGrpSpPr/>
          <p:nvPr/>
        </p:nvGrpSpPr>
        <p:grpSpPr>
          <a:xfrm>
            <a:off x="695700" y="695700"/>
            <a:ext cx="7752600" cy="3752100"/>
            <a:chOff x="695700" y="695700"/>
            <a:chExt cx="7752600" cy="3752100"/>
          </a:xfrm>
        </p:grpSpPr>
        <p:sp>
          <p:nvSpPr>
            <p:cNvPr id="137" name="Google Shape;137;p8"/>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695700" y="695700"/>
              <a:ext cx="7752600" cy="3752100"/>
            </a:xfrm>
            <a:prstGeom prst="frame">
              <a:avLst>
                <a:gd name="adj1" fmla="val 20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 name="Google Shape;139;p8"/>
          <p:cNvSpPr txBox="1">
            <a:spLocks noGrp="1"/>
          </p:cNvSpPr>
          <p:nvPr>
            <p:ph type="title"/>
          </p:nvPr>
        </p:nvSpPr>
        <p:spPr>
          <a:xfrm>
            <a:off x="1022525" y="1008050"/>
            <a:ext cx="7098900" cy="3579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40" name="Google Shape;140;p8"/>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JEOPARTY Panel">
  <p:cSld name="TITLE_ONLY_2">
    <p:spTree>
      <p:nvGrpSpPr>
        <p:cNvPr id="1" name="Shape 141"/>
        <p:cNvGrpSpPr/>
        <p:nvPr/>
      </p:nvGrpSpPr>
      <p:grpSpPr>
        <a:xfrm>
          <a:off x="0" y="0"/>
          <a:ext cx="0" cy="0"/>
          <a:chOff x="0" y="0"/>
          <a:chExt cx="0" cy="0"/>
        </a:xfrm>
      </p:grpSpPr>
      <p:sp>
        <p:nvSpPr>
          <p:cNvPr id="142" name="Google Shape;142;p9"/>
          <p:cNvSpPr/>
          <p:nvPr/>
        </p:nvSpPr>
        <p:spPr>
          <a:xfrm>
            <a:off x="485311" y="484852"/>
            <a:ext cx="8177442" cy="4183216"/>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9"/>
          <p:cNvSpPr txBox="1">
            <a:spLocks noGrp="1"/>
          </p:cNvSpPr>
          <p:nvPr>
            <p:ph type="title"/>
          </p:nvPr>
        </p:nvSpPr>
        <p:spPr>
          <a:xfrm>
            <a:off x="695700" y="0"/>
            <a:ext cx="7752600" cy="484800"/>
          </a:xfrm>
          <a:prstGeom prst="rect">
            <a:avLst/>
          </a:prstGeom>
        </p:spPr>
        <p:txBody>
          <a:bodyPr spcFirstLastPara="1" wrap="square" lIns="0" tIns="0" rIns="0" bIns="0" anchor="ctr" anchorCtr="0">
            <a:noAutofit/>
          </a:bodyPr>
          <a:lstStyle>
            <a:lvl1pPr lvl="0" algn="ctr" rtl="0">
              <a:spcBef>
                <a:spcPts val="0"/>
              </a:spcBef>
              <a:spcAft>
                <a:spcPts val="0"/>
              </a:spcAft>
              <a:buClr>
                <a:schemeClr val="accent3"/>
              </a:buClr>
              <a:buSzPts val="1400"/>
              <a:buNone/>
              <a:defRPr sz="1400">
                <a:solidFill>
                  <a:schemeClr val="accent3"/>
                </a:solidFill>
              </a:defRPr>
            </a:lvl1pPr>
            <a:lvl2pPr lvl="1" algn="ctr" rtl="0">
              <a:spcBef>
                <a:spcPts val="0"/>
              </a:spcBef>
              <a:spcAft>
                <a:spcPts val="0"/>
              </a:spcAft>
              <a:buClr>
                <a:schemeClr val="accent3"/>
              </a:buClr>
              <a:buSzPts val="1400"/>
              <a:buNone/>
              <a:defRPr sz="1400">
                <a:solidFill>
                  <a:schemeClr val="accent3"/>
                </a:solidFill>
              </a:defRPr>
            </a:lvl2pPr>
            <a:lvl3pPr lvl="2" algn="ctr" rtl="0">
              <a:spcBef>
                <a:spcPts val="0"/>
              </a:spcBef>
              <a:spcAft>
                <a:spcPts val="0"/>
              </a:spcAft>
              <a:buClr>
                <a:schemeClr val="accent3"/>
              </a:buClr>
              <a:buSzPts val="1400"/>
              <a:buNone/>
              <a:defRPr sz="1400">
                <a:solidFill>
                  <a:schemeClr val="accent3"/>
                </a:solidFill>
              </a:defRPr>
            </a:lvl3pPr>
            <a:lvl4pPr lvl="3" algn="ctr" rtl="0">
              <a:spcBef>
                <a:spcPts val="0"/>
              </a:spcBef>
              <a:spcAft>
                <a:spcPts val="0"/>
              </a:spcAft>
              <a:buClr>
                <a:schemeClr val="accent3"/>
              </a:buClr>
              <a:buSzPts val="1400"/>
              <a:buNone/>
              <a:defRPr sz="1400">
                <a:solidFill>
                  <a:schemeClr val="accent3"/>
                </a:solidFill>
              </a:defRPr>
            </a:lvl4pPr>
            <a:lvl5pPr lvl="4" algn="ctr" rtl="0">
              <a:spcBef>
                <a:spcPts val="0"/>
              </a:spcBef>
              <a:spcAft>
                <a:spcPts val="0"/>
              </a:spcAft>
              <a:buClr>
                <a:schemeClr val="accent3"/>
              </a:buClr>
              <a:buSzPts val="1400"/>
              <a:buNone/>
              <a:defRPr sz="1400">
                <a:solidFill>
                  <a:schemeClr val="accent3"/>
                </a:solidFill>
              </a:defRPr>
            </a:lvl5pPr>
            <a:lvl6pPr lvl="5" algn="ctr" rtl="0">
              <a:spcBef>
                <a:spcPts val="0"/>
              </a:spcBef>
              <a:spcAft>
                <a:spcPts val="0"/>
              </a:spcAft>
              <a:buClr>
                <a:schemeClr val="accent3"/>
              </a:buClr>
              <a:buSzPts val="1400"/>
              <a:buNone/>
              <a:defRPr sz="1400">
                <a:solidFill>
                  <a:schemeClr val="accent3"/>
                </a:solidFill>
              </a:defRPr>
            </a:lvl6pPr>
            <a:lvl7pPr lvl="6" algn="ctr" rtl="0">
              <a:spcBef>
                <a:spcPts val="0"/>
              </a:spcBef>
              <a:spcAft>
                <a:spcPts val="0"/>
              </a:spcAft>
              <a:buClr>
                <a:schemeClr val="accent3"/>
              </a:buClr>
              <a:buSzPts val="1400"/>
              <a:buNone/>
              <a:defRPr sz="1400">
                <a:solidFill>
                  <a:schemeClr val="accent3"/>
                </a:solidFill>
              </a:defRPr>
            </a:lvl7pPr>
            <a:lvl8pPr lvl="7" algn="ctr" rtl="0">
              <a:spcBef>
                <a:spcPts val="0"/>
              </a:spcBef>
              <a:spcAft>
                <a:spcPts val="0"/>
              </a:spcAft>
              <a:buClr>
                <a:schemeClr val="accent3"/>
              </a:buClr>
              <a:buSzPts val="1400"/>
              <a:buNone/>
              <a:defRPr sz="1400">
                <a:solidFill>
                  <a:schemeClr val="accent3"/>
                </a:solidFill>
              </a:defRPr>
            </a:lvl8pPr>
            <a:lvl9pPr lvl="8" algn="ctr" rtl="0">
              <a:spcBef>
                <a:spcPts val="0"/>
              </a:spcBef>
              <a:spcAft>
                <a:spcPts val="0"/>
              </a:spcAft>
              <a:buClr>
                <a:schemeClr val="accent3"/>
              </a:buClr>
              <a:buSzPts val="1400"/>
              <a:buNone/>
              <a:defRPr sz="1400">
                <a:solidFill>
                  <a:schemeClr val="accent3"/>
                </a:solidFill>
              </a:defRPr>
            </a:lvl9pPr>
          </a:lstStyle>
          <a:p>
            <a:endParaRPr/>
          </a:p>
        </p:txBody>
      </p:sp>
      <p:grpSp>
        <p:nvGrpSpPr>
          <p:cNvPr id="144" name="Google Shape;144;p9"/>
          <p:cNvGrpSpPr/>
          <p:nvPr/>
        </p:nvGrpSpPr>
        <p:grpSpPr>
          <a:xfrm>
            <a:off x="572720" y="572673"/>
            <a:ext cx="1265739" cy="4018309"/>
            <a:chOff x="572700" y="572684"/>
            <a:chExt cx="1251349" cy="4018309"/>
          </a:xfrm>
        </p:grpSpPr>
        <p:sp>
          <p:nvSpPr>
            <p:cNvPr id="145" name="Google Shape;145;p9"/>
            <p:cNvSpPr/>
            <p:nvPr/>
          </p:nvSpPr>
          <p:spPr>
            <a:xfrm>
              <a:off x="572700"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9"/>
            <p:cNvSpPr/>
            <p:nvPr/>
          </p:nvSpPr>
          <p:spPr>
            <a:xfrm>
              <a:off x="572700"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9"/>
            <p:cNvSpPr/>
            <p:nvPr/>
          </p:nvSpPr>
          <p:spPr>
            <a:xfrm>
              <a:off x="572700"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9"/>
            <p:cNvSpPr/>
            <p:nvPr/>
          </p:nvSpPr>
          <p:spPr>
            <a:xfrm>
              <a:off x="572700"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9"/>
            <p:cNvSpPr/>
            <p:nvPr/>
          </p:nvSpPr>
          <p:spPr>
            <a:xfrm>
              <a:off x="572700"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9"/>
            <p:cNvSpPr/>
            <p:nvPr/>
          </p:nvSpPr>
          <p:spPr>
            <a:xfrm>
              <a:off x="572700"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9"/>
          <p:cNvGrpSpPr/>
          <p:nvPr/>
        </p:nvGrpSpPr>
        <p:grpSpPr>
          <a:xfrm>
            <a:off x="1917802" y="572673"/>
            <a:ext cx="1265739" cy="4018309"/>
            <a:chOff x="1922099" y="572684"/>
            <a:chExt cx="1251349" cy="4018309"/>
          </a:xfrm>
        </p:grpSpPr>
        <p:sp>
          <p:nvSpPr>
            <p:cNvPr id="152" name="Google Shape;152;p9"/>
            <p:cNvSpPr/>
            <p:nvPr/>
          </p:nvSpPr>
          <p:spPr>
            <a:xfrm>
              <a:off x="1922099"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9"/>
            <p:cNvSpPr/>
            <p:nvPr/>
          </p:nvSpPr>
          <p:spPr>
            <a:xfrm>
              <a:off x="1922099"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1922099"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1922099"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1922099"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9"/>
            <p:cNvSpPr/>
            <p:nvPr/>
          </p:nvSpPr>
          <p:spPr>
            <a:xfrm>
              <a:off x="1922099"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 name="Google Shape;158;p9"/>
          <p:cNvGrpSpPr/>
          <p:nvPr/>
        </p:nvGrpSpPr>
        <p:grpSpPr>
          <a:xfrm>
            <a:off x="3262884" y="572673"/>
            <a:ext cx="1265739" cy="4018309"/>
            <a:chOff x="3271498" y="572684"/>
            <a:chExt cx="1251349" cy="4018309"/>
          </a:xfrm>
        </p:grpSpPr>
        <p:sp>
          <p:nvSpPr>
            <p:cNvPr id="159" name="Google Shape;159;p9"/>
            <p:cNvSpPr/>
            <p:nvPr/>
          </p:nvSpPr>
          <p:spPr>
            <a:xfrm>
              <a:off x="3271498"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3271498"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3271498"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9"/>
            <p:cNvSpPr/>
            <p:nvPr/>
          </p:nvSpPr>
          <p:spPr>
            <a:xfrm>
              <a:off x="3271498"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p:nvPr/>
          </p:nvSpPr>
          <p:spPr>
            <a:xfrm>
              <a:off x="3271498"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9"/>
            <p:cNvSpPr/>
            <p:nvPr/>
          </p:nvSpPr>
          <p:spPr>
            <a:xfrm>
              <a:off x="3271498"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9"/>
          <p:cNvGrpSpPr/>
          <p:nvPr/>
        </p:nvGrpSpPr>
        <p:grpSpPr>
          <a:xfrm>
            <a:off x="4607967" y="572673"/>
            <a:ext cx="1265739" cy="4018309"/>
            <a:chOff x="4620897" y="572684"/>
            <a:chExt cx="1251349" cy="4018309"/>
          </a:xfrm>
        </p:grpSpPr>
        <p:sp>
          <p:nvSpPr>
            <p:cNvPr id="166" name="Google Shape;166;p9"/>
            <p:cNvSpPr/>
            <p:nvPr/>
          </p:nvSpPr>
          <p:spPr>
            <a:xfrm>
              <a:off x="4620897"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9"/>
            <p:cNvSpPr/>
            <p:nvPr/>
          </p:nvSpPr>
          <p:spPr>
            <a:xfrm>
              <a:off x="4620897"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9"/>
            <p:cNvSpPr/>
            <p:nvPr/>
          </p:nvSpPr>
          <p:spPr>
            <a:xfrm>
              <a:off x="4620897"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4620897"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9"/>
            <p:cNvSpPr/>
            <p:nvPr/>
          </p:nvSpPr>
          <p:spPr>
            <a:xfrm>
              <a:off x="4620897"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9"/>
            <p:cNvSpPr/>
            <p:nvPr/>
          </p:nvSpPr>
          <p:spPr>
            <a:xfrm>
              <a:off x="4620897"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 name="Google Shape;172;p9"/>
          <p:cNvGrpSpPr/>
          <p:nvPr/>
        </p:nvGrpSpPr>
        <p:grpSpPr>
          <a:xfrm>
            <a:off x="5953049" y="572673"/>
            <a:ext cx="1265739" cy="4018309"/>
            <a:chOff x="5970296" y="572684"/>
            <a:chExt cx="1251349" cy="4018309"/>
          </a:xfrm>
        </p:grpSpPr>
        <p:sp>
          <p:nvSpPr>
            <p:cNvPr id="173" name="Google Shape;173;p9"/>
            <p:cNvSpPr/>
            <p:nvPr/>
          </p:nvSpPr>
          <p:spPr>
            <a:xfrm>
              <a:off x="5970296"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9"/>
            <p:cNvSpPr/>
            <p:nvPr/>
          </p:nvSpPr>
          <p:spPr>
            <a:xfrm>
              <a:off x="5970296"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970296"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970296"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970296"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970296"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 name="Google Shape;179;p9"/>
          <p:cNvGrpSpPr/>
          <p:nvPr/>
        </p:nvGrpSpPr>
        <p:grpSpPr>
          <a:xfrm>
            <a:off x="7298131" y="572673"/>
            <a:ext cx="1265739" cy="4018309"/>
            <a:chOff x="7319696" y="572684"/>
            <a:chExt cx="1251349" cy="4018309"/>
          </a:xfrm>
        </p:grpSpPr>
        <p:sp>
          <p:nvSpPr>
            <p:cNvPr id="180" name="Google Shape;180;p9"/>
            <p:cNvSpPr/>
            <p:nvPr/>
          </p:nvSpPr>
          <p:spPr>
            <a:xfrm>
              <a:off x="7319696" y="57268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7319696" y="1317923"/>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7319696" y="1989598"/>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7319696" y="2661274"/>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9"/>
            <p:cNvSpPr/>
            <p:nvPr/>
          </p:nvSpPr>
          <p:spPr>
            <a:xfrm>
              <a:off x="7319696" y="3332949"/>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9"/>
            <p:cNvSpPr/>
            <p:nvPr/>
          </p:nvSpPr>
          <p:spPr>
            <a:xfrm>
              <a:off x="7319696" y="4004625"/>
              <a:ext cx="1251349" cy="586368"/>
            </a:xfrm>
            <a:prstGeom prst="rect">
              <a:avLst/>
            </a:pr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JEOPARTY Category">
  <p:cSld name="TITLE_ONLY_1">
    <p:spTree>
      <p:nvGrpSpPr>
        <p:cNvPr id="1" name="Shape 186"/>
        <p:cNvGrpSpPr/>
        <p:nvPr/>
      </p:nvGrpSpPr>
      <p:grpSpPr>
        <a:xfrm>
          <a:off x="0" y="0"/>
          <a:ext cx="0" cy="0"/>
          <a:chOff x="0" y="0"/>
          <a:chExt cx="0" cy="0"/>
        </a:xfrm>
      </p:grpSpPr>
      <p:grpSp>
        <p:nvGrpSpPr>
          <p:cNvPr id="187" name="Google Shape;187;p10"/>
          <p:cNvGrpSpPr/>
          <p:nvPr/>
        </p:nvGrpSpPr>
        <p:grpSpPr>
          <a:xfrm>
            <a:off x="485311" y="484852"/>
            <a:ext cx="8177442" cy="4183216"/>
            <a:chOff x="695700" y="695700"/>
            <a:chExt cx="7752600" cy="3752100"/>
          </a:xfrm>
        </p:grpSpPr>
        <p:sp>
          <p:nvSpPr>
            <p:cNvPr id="188" name="Google Shape;188;p10"/>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0"/>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0"/>
          <p:cNvSpPr txBox="1">
            <a:spLocks noGrp="1"/>
          </p:cNvSpPr>
          <p:nvPr>
            <p:ph type="title"/>
          </p:nvPr>
        </p:nvSpPr>
        <p:spPr>
          <a:xfrm>
            <a:off x="1517025" y="1499475"/>
            <a:ext cx="6111900" cy="687900"/>
          </a:xfrm>
          <a:prstGeom prst="rect">
            <a:avLst/>
          </a:prstGeom>
        </p:spPr>
        <p:txBody>
          <a:bodyPr spcFirstLastPara="1" wrap="square" lIns="0" tIns="0" rIns="0" bIns="0" anchor="b" anchorCtr="0">
            <a:noAutofit/>
          </a:bodyPr>
          <a:lstStyle>
            <a:lvl1pPr lvl="0" algn="ctr" rtl="0">
              <a:spcBef>
                <a:spcPts val="0"/>
              </a:spcBef>
              <a:spcAft>
                <a:spcPts val="0"/>
              </a:spcAft>
              <a:buSzPts val="3600"/>
              <a:buFont typeface="Della Respira"/>
              <a:buNone/>
              <a:defRPr sz="3600" b="1">
                <a:latin typeface="Della Respira"/>
                <a:ea typeface="Della Respira"/>
                <a:cs typeface="Della Respira"/>
                <a:sym typeface="Della Respira"/>
              </a:defRPr>
            </a:lvl1pPr>
            <a:lvl2pPr lvl="1" algn="ctr" rtl="0">
              <a:spcBef>
                <a:spcPts val="0"/>
              </a:spcBef>
              <a:spcAft>
                <a:spcPts val="0"/>
              </a:spcAft>
              <a:buSzPts val="3600"/>
              <a:buFont typeface="Della Respira"/>
              <a:buNone/>
              <a:defRPr sz="3600" b="1">
                <a:latin typeface="Della Respira"/>
                <a:ea typeface="Della Respira"/>
                <a:cs typeface="Della Respira"/>
                <a:sym typeface="Della Respira"/>
              </a:defRPr>
            </a:lvl2pPr>
            <a:lvl3pPr lvl="2" algn="ctr" rtl="0">
              <a:spcBef>
                <a:spcPts val="0"/>
              </a:spcBef>
              <a:spcAft>
                <a:spcPts val="0"/>
              </a:spcAft>
              <a:buSzPts val="3600"/>
              <a:buFont typeface="Della Respira"/>
              <a:buNone/>
              <a:defRPr sz="3600" b="1">
                <a:latin typeface="Della Respira"/>
                <a:ea typeface="Della Respira"/>
                <a:cs typeface="Della Respira"/>
                <a:sym typeface="Della Respira"/>
              </a:defRPr>
            </a:lvl3pPr>
            <a:lvl4pPr lvl="3" algn="ctr" rtl="0">
              <a:spcBef>
                <a:spcPts val="0"/>
              </a:spcBef>
              <a:spcAft>
                <a:spcPts val="0"/>
              </a:spcAft>
              <a:buSzPts val="3600"/>
              <a:buFont typeface="Della Respira"/>
              <a:buNone/>
              <a:defRPr sz="3600" b="1">
                <a:latin typeface="Della Respira"/>
                <a:ea typeface="Della Respira"/>
                <a:cs typeface="Della Respira"/>
                <a:sym typeface="Della Respira"/>
              </a:defRPr>
            </a:lvl4pPr>
            <a:lvl5pPr lvl="4" algn="ctr" rtl="0">
              <a:spcBef>
                <a:spcPts val="0"/>
              </a:spcBef>
              <a:spcAft>
                <a:spcPts val="0"/>
              </a:spcAft>
              <a:buSzPts val="3600"/>
              <a:buFont typeface="Della Respira"/>
              <a:buNone/>
              <a:defRPr sz="3600" b="1">
                <a:latin typeface="Della Respira"/>
                <a:ea typeface="Della Respira"/>
                <a:cs typeface="Della Respira"/>
                <a:sym typeface="Della Respira"/>
              </a:defRPr>
            </a:lvl5pPr>
            <a:lvl6pPr lvl="5" algn="ctr" rtl="0">
              <a:spcBef>
                <a:spcPts val="0"/>
              </a:spcBef>
              <a:spcAft>
                <a:spcPts val="0"/>
              </a:spcAft>
              <a:buSzPts val="3600"/>
              <a:buFont typeface="Della Respira"/>
              <a:buNone/>
              <a:defRPr sz="3600" b="1">
                <a:latin typeface="Della Respira"/>
                <a:ea typeface="Della Respira"/>
                <a:cs typeface="Della Respira"/>
                <a:sym typeface="Della Respira"/>
              </a:defRPr>
            </a:lvl6pPr>
            <a:lvl7pPr lvl="6" algn="ctr" rtl="0">
              <a:spcBef>
                <a:spcPts val="0"/>
              </a:spcBef>
              <a:spcAft>
                <a:spcPts val="0"/>
              </a:spcAft>
              <a:buSzPts val="3600"/>
              <a:buFont typeface="Della Respira"/>
              <a:buNone/>
              <a:defRPr sz="3600" b="1">
                <a:latin typeface="Della Respira"/>
                <a:ea typeface="Della Respira"/>
                <a:cs typeface="Della Respira"/>
                <a:sym typeface="Della Respira"/>
              </a:defRPr>
            </a:lvl7pPr>
            <a:lvl8pPr lvl="7" algn="ctr" rtl="0">
              <a:spcBef>
                <a:spcPts val="0"/>
              </a:spcBef>
              <a:spcAft>
                <a:spcPts val="0"/>
              </a:spcAft>
              <a:buSzPts val="3600"/>
              <a:buFont typeface="Della Respira"/>
              <a:buNone/>
              <a:defRPr sz="3600" b="1">
                <a:latin typeface="Della Respira"/>
                <a:ea typeface="Della Respira"/>
                <a:cs typeface="Della Respira"/>
                <a:sym typeface="Della Respira"/>
              </a:defRPr>
            </a:lvl8pPr>
            <a:lvl9pPr lvl="8" algn="ctr" rtl="0">
              <a:spcBef>
                <a:spcPts val="0"/>
              </a:spcBef>
              <a:spcAft>
                <a:spcPts val="0"/>
              </a:spcAft>
              <a:buSzPts val="3600"/>
              <a:buFont typeface="Della Respira"/>
              <a:buNone/>
              <a:defRPr sz="3600" b="1">
                <a:latin typeface="Della Respira"/>
                <a:ea typeface="Della Respira"/>
                <a:cs typeface="Della Respira"/>
                <a:sym typeface="Della Respira"/>
              </a:defRPr>
            </a:lvl9pPr>
          </a:lstStyle>
          <a:p>
            <a:endParaRPr/>
          </a:p>
        </p:txBody>
      </p:sp>
      <p:sp>
        <p:nvSpPr>
          <p:cNvPr id="191" name="Google Shape;191;p10"/>
          <p:cNvSpPr txBox="1">
            <a:spLocks noGrp="1"/>
          </p:cNvSpPr>
          <p:nvPr>
            <p:ph type="subTitle" idx="1"/>
          </p:nvPr>
        </p:nvSpPr>
        <p:spPr>
          <a:xfrm>
            <a:off x="1517025" y="1998450"/>
            <a:ext cx="6123600" cy="1579800"/>
          </a:xfrm>
          <a:prstGeom prst="rect">
            <a:avLst/>
          </a:prstGeom>
        </p:spPr>
        <p:txBody>
          <a:bodyPr spcFirstLastPara="1" wrap="square" lIns="0" tIns="0" rIns="0" bIns="0" anchor="t" anchorCtr="0">
            <a:noAutofit/>
          </a:bodyPr>
          <a:lstStyle>
            <a:lvl1pPr lvl="0" algn="ctr">
              <a:spcBef>
                <a:spcPts val="600"/>
              </a:spcBef>
              <a:spcAft>
                <a:spcPts val="0"/>
              </a:spcAft>
              <a:buNone/>
              <a:defRPr sz="9600">
                <a:solidFill>
                  <a:srgbClr val="FFC319"/>
                </a:solidFill>
                <a:latin typeface="Bebas Neue"/>
                <a:ea typeface="Bebas Neue"/>
                <a:cs typeface="Bebas Neue"/>
                <a:sym typeface="Bebas Neue"/>
              </a:defRPr>
            </a:lvl1pPr>
            <a:lvl2pPr lvl="1" algn="ctr">
              <a:spcBef>
                <a:spcPts val="600"/>
              </a:spcBef>
              <a:spcAft>
                <a:spcPts val="0"/>
              </a:spcAft>
              <a:buNone/>
              <a:defRPr sz="9600">
                <a:solidFill>
                  <a:srgbClr val="FFC319"/>
                </a:solidFill>
                <a:latin typeface="Bebas Neue"/>
                <a:ea typeface="Bebas Neue"/>
                <a:cs typeface="Bebas Neue"/>
                <a:sym typeface="Bebas Neue"/>
              </a:defRPr>
            </a:lvl2pPr>
            <a:lvl3pPr lvl="2" algn="ctr">
              <a:spcBef>
                <a:spcPts val="600"/>
              </a:spcBef>
              <a:spcAft>
                <a:spcPts val="0"/>
              </a:spcAft>
              <a:buNone/>
              <a:defRPr sz="9600">
                <a:solidFill>
                  <a:srgbClr val="FFC319"/>
                </a:solidFill>
                <a:latin typeface="Bebas Neue"/>
                <a:ea typeface="Bebas Neue"/>
                <a:cs typeface="Bebas Neue"/>
                <a:sym typeface="Bebas Neue"/>
              </a:defRPr>
            </a:lvl3pPr>
            <a:lvl4pPr lvl="3" algn="ctr">
              <a:spcBef>
                <a:spcPts val="600"/>
              </a:spcBef>
              <a:spcAft>
                <a:spcPts val="0"/>
              </a:spcAft>
              <a:buNone/>
              <a:defRPr sz="9600">
                <a:solidFill>
                  <a:srgbClr val="FFC319"/>
                </a:solidFill>
                <a:latin typeface="Bebas Neue"/>
                <a:ea typeface="Bebas Neue"/>
                <a:cs typeface="Bebas Neue"/>
                <a:sym typeface="Bebas Neue"/>
              </a:defRPr>
            </a:lvl4pPr>
            <a:lvl5pPr lvl="4" algn="ctr">
              <a:spcBef>
                <a:spcPts val="600"/>
              </a:spcBef>
              <a:spcAft>
                <a:spcPts val="0"/>
              </a:spcAft>
              <a:buNone/>
              <a:defRPr sz="9600">
                <a:solidFill>
                  <a:srgbClr val="FFC319"/>
                </a:solidFill>
                <a:latin typeface="Bebas Neue"/>
                <a:ea typeface="Bebas Neue"/>
                <a:cs typeface="Bebas Neue"/>
                <a:sym typeface="Bebas Neue"/>
              </a:defRPr>
            </a:lvl5pPr>
            <a:lvl6pPr lvl="5" algn="ctr">
              <a:spcBef>
                <a:spcPts val="600"/>
              </a:spcBef>
              <a:spcAft>
                <a:spcPts val="0"/>
              </a:spcAft>
              <a:buNone/>
              <a:defRPr sz="9600">
                <a:solidFill>
                  <a:srgbClr val="FFC319"/>
                </a:solidFill>
                <a:latin typeface="Bebas Neue"/>
                <a:ea typeface="Bebas Neue"/>
                <a:cs typeface="Bebas Neue"/>
                <a:sym typeface="Bebas Neue"/>
              </a:defRPr>
            </a:lvl6pPr>
            <a:lvl7pPr lvl="6" algn="ctr">
              <a:spcBef>
                <a:spcPts val="600"/>
              </a:spcBef>
              <a:spcAft>
                <a:spcPts val="0"/>
              </a:spcAft>
              <a:buNone/>
              <a:defRPr sz="9600">
                <a:solidFill>
                  <a:srgbClr val="FFC319"/>
                </a:solidFill>
                <a:latin typeface="Bebas Neue"/>
                <a:ea typeface="Bebas Neue"/>
                <a:cs typeface="Bebas Neue"/>
                <a:sym typeface="Bebas Neue"/>
              </a:defRPr>
            </a:lvl7pPr>
            <a:lvl8pPr lvl="7" algn="ctr">
              <a:spcBef>
                <a:spcPts val="600"/>
              </a:spcBef>
              <a:spcAft>
                <a:spcPts val="0"/>
              </a:spcAft>
              <a:buNone/>
              <a:defRPr sz="9600">
                <a:solidFill>
                  <a:srgbClr val="FFC319"/>
                </a:solidFill>
                <a:latin typeface="Bebas Neue"/>
                <a:ea typeface="Bebas Neue"/>
                <a:cs typeface="Bebas Neue"/>
                <a:sym typeface="Bebas Neue"/>
              </a:defRPr>
            </a:lvl8pPr>
            <a:lvl9pPr lvl="8" algn="ctr">
              <a:spcBef>
                <a:spcPts val="600"/>
              </a:spcBef>
              <a:spcAft>
                <a:spcPts val="0"/>
              </a:spcAft>
              <a:buNone/>
              <a:defRPr sz="9600">
                <a:solidFill>
                  <a:srgbClr val="FFC319"/>
                </a:solidFill>
                <a:latin typeface="Bebas Neue"/>
                <a:ea typeface="Bebas Neue"/>
                <a:cs typeface="Bebas Neue"/>
                <a:sym typeface="Bebas Neu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JEOPARTY Answer">
  <p:cSld name="TITLE_ONLY_1_1">
    <p:spTree>
      <p:nvGrpSpPr>
        <p:cNvPr id="1" name="Shape 192"/>
        <p:cNvGrpSpPr/>
        <p:nvPr/>
      </p:nvGrpSpPr>
      <p:grpSpPr>
        <a:xfrm>
          <a:off x="0" y="0"/>
          <a:ext cx="0" cy="0"/>
          <a:chOff x="0" y="0"/>
          <a:chExt cx="0" cy="0"/>
        </a:xfrm>
      </p:grpSpPr>
      <p:grpSp>
        <p:nvGrpSpPr>
          <p:cNvPr id="193" name="Google Shape;193;p11"/>
          <p:cNvGrpSpPr/>
          <p:nvPr/>
        </p:nvGrpSpPr>
        <p:grpSpPr>
          <a:xfrm>
            <a:off x="485311" y="484852"/>
            <a:ext cx="8177442" cy="4183216"/>
            <a:chOff x="695700" y="695700"/>
            <a:chExt cx="7752600" cy="3752100"/>
          </a:xfrm>
        </p:grpSpPr>
        <p:sp>
          <p:nvSpPr>
            <p:cNvPr id="194" name="Google Shape;194;p11"/>
            <p:cNvSpPr/>
            <p:nvPr/>
          </p:nvSpPr>
          <p:spPr>
            <a:xfrm>
              <a:off x="695700" y="695700"/>
              <a:ext cx="7752600" cy="3752100"/>
            </a:xfrm>
            <a:prstGeom prst="rect">
              <a:avLst/>
            </a:prstGeom>
            <a:gradFill>
              <a:gsLst>
                <a:gs pos="0">
                  <a:schemeClr val="accent2"/>
                </a:gs>
                <a:gs pos="100000">
                  <a:schemeClr val="accent1"/>
                </a:gs>
              </a:gsLst>
              <a:lin ang="5400012" scaled="0"/>
            </a:gradFill>
            <a:ln>
              <a:noFill/>
            </a:ln>
            <a:effectLst>
              <a:outerShdw blurRad="300038" dist="19050" dir="5400000" algn="bl" rotWithShape="0">
                <a:schemeClr val="dk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695700" y="695700"/>
              <a:ext cx="7752600" cy="3752100"/>
            </a:xfrm>
            <a:prstGeom prst="frame">
              <a:avLst>
                <a:gd name="adj1" fmla="val 194"/>
              </a:avLst>
            </a:prstGeom>
            <a:gradFill>
              <a:gsLst>
                <a:gs pos="0">
                  <a:schemeClr val="accent3"/>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 name="Google Shape;196;p11"/>
          <p:cNvSpPr txBox="1">
            <a:spLocks noGrp="1"/>
          </p:cNvSpPr>
          <p:nvPr>
            <p:ph type="title"/>
          </p:nvPr>
        </p:nvSpPr>
        <p:spPr>
          <a:xfrm>
            <a:off x="1032075" y="998325"/>
            <a:ext cx="7081800" cy="3156300"/>
          </a:xfrm>
          <a:prstGeom prst="rect">
            <a:avLst/>
          </a:prstGeom>
        </p:spPr>
        <p:txBody>
          <a:bodyPr spcFirstLastPara="1" wrap="square" lIns="0" tIns="0" rIns="0" bIns="0" anchor="ctr" anchorCtr="0">
            <a:noAutofit/>
          </a:bodyPr>
          <a:lstStyle>
            <a:lvl1pPr lvl="0"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1pPr>
            <a:lvl2pPr lvl="1"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2pPr>
            <a:lvl3pPr lvl="2"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3pPr>
            <a:lvl4pPr lvl="3"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4pPr>
            <a:lvl5pPr lvl="4"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5pPr>
            <a:lvl6pPr lvl="5"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6pPr>
            <a:lvl7pPr lvl="6"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7pPr>
            <a:lvl8pPr lvl="7"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8pPr>
            <a:lvl9pPr lvl="8" algn="ctr" rtl="0">
              <a:lnSpc>
                <a:spcPct val="115000"/>
              </a:lnSpc>
              <a:spcBef>
                <a:spcPts val="0"/>
              </a:spcBef>
              <a:spcAft>
                <a:spcPts val="0"/>
              </a:spcAft>
              <a:buSzPts val="3400"/>
              <a:buFont typeface="Della Respira"/>
              <a:buNone/>
              <a:defRPr sz="3400" b="1">
                <a:latin typeface="Della Respira"/>
                <a:ea typeface="Della Respira"/>
                <a:cs typeface="Della Respira"/>
                <a:sym typeface="Della Respira"/>
              </a:defRPr>
            </a:lvl9pPr>
          </a:lstStyle>
          <a:p>
            <a:endParaRPr/>
          </a:p>
        </p:txBody>
      </p:sp>
      <p:sp>
        <p:nvSpPr>
          <p:cNvPr id="197" name="Google Shape;197;p11"/>
          <p:cNvSpPr txBox="1"/>
          <p:nvPr/>
        </p:nvSpPr>
        <p:spPr>
          <a:xfrm>
            <a:off x="3394800" y="4328600"/>
            <a:ext cx="2354400" cy="1446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0"/>
              </a:spcAft>
              <a:buNone/>
            </a:pPr>
            <a:r>
              <a:rPr lang="en" sz="1000">
                <a:solidFill>
                  <a:srgbClr val="6D9EEB"/>
                </a:solidFill>
                <a:latin typeface="Della Respira"/>
                <a:ea typeface="Della Respira"/>
                <a:cs typeface="Della Respira"/>
                <a:sym typeface="Della Respira"/>
              </a:rPr>
              <a:t>⬅ BACK TO PANEL</a:t>
            </a:r>
            <a:endParaRPr sz="1000">
              <a:solidFill>
                <a:srgbClr val="6D9EEB"/>
              </a:solidFill>
              <a:latin typeface="Della Respira"/>
              <a:ea typeface="Della Respira"/>
              <a:cs typeface="Della Respira"/>
              <a:sym typeface="Della Respira"/>
            </a:endParaRPr>
          </a:p>
        </p:txBody>
      </p:sp>
      <p:sp>
        <p:nvSpPr>
          <p:cNvPr id="198" name="Google Shape;198;p11">
            <a:hlinkClick r:id="rId2" action="ppaction://hlinksldjump"/>
          </p:cNvPr>
          <p:cNvSpPr/>
          <p:nvPr/>
        </p:nvSpPr>
        <p:spPr>
          <a:xfrm>
            <a:off x="0" y="0"/>
            <a:ext cx="9144000" cy="5143500"/>
          </a:xfrm>
          <a:prstGeom prst="frame">
            <a:avLst>
              <a:gd name="adj1" fmla="val 19553"/>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chemeClr val="accent1"/>
            </a:gs>
            <a:gs pos="19000">
              <a:schemeClr val="accent2"/>
            </a:gs>
            <a:gs pos="39000">
              <a:schemeClr val="accent4"/>
            </a:gs>
            <a:gs pos="52999">
              <a:schemeClr val="accent5"/>
            </a:gs>
            <a:gs pos="63000">
              <a:schemeClr val="accent6"/>
            </a:gs>
            <a:gs pos="65000">
              <a:schemeClr val="accent5"/>
            </a:gs>
            <a:gs pos="71000">
              <a:schemeClr val="accent4"/>
            </a:gs>
            <a:gs pos="82000">
              <a:schemeClr val="accent2"/>
            </a:gs>
            <a:gs pos="95000">
              <a:schemeClr val="accent3"/>
            </a:gs>
            <a:gs pos="100000">
              <a:schemeClr val="accent3"/>
            </a:gs>
          </a:gsLst>
          <a:lin ang="5400012" scaled="0"/>
        </a:gradFill>
        <a:effectLst/>
      </p:bgPr>
    </p:bg>
    <p:spTree>
      <p:nvGrpSpPr>
        <p:cNvPr id="1" name="Shape 5"/>
        <p:cNvGrpSpPr/>
        <p:nvPr/>
      </p:nvGrpSpPr>
      <p:grpSpPr>
        <a:xfrm>
          <a:off x="0" y="0"/>
          <a:ext cx="0" cy="0"/>
          <a:chOff x="0" y="0"/>
          <a:chExt cx="0" cy="0"/>
        </a:xfrm>
      </p:grpSpPr>
      <p:grpSp>
        <p:nvGrpSpPr>
          <p:cNvPr id="6" name="Google Shape;6;p1"/>
          <p:cNvGrpSpPr/>
          <p:nvPr/>
        </p:nvGrpSpPr>
        <p:grpSpPr>
          <a:xfrm>
            <a:off x="-118224" y="-233576"/>
            <a:ext cx="9239574" cy="3010917"/>
            <a:chOff x="-118224" y="-233576"/>
            <a:chExt cx="9239574" cy="3010917"/>
          </a:xfrm>
        </p:grpSpPr>
        <p:grpSp>
          <p:nvGrpSpPr>
            <p:cNvPr id="7" name="Google Shape;7;p1"/>
            <p:cNvGrpSpPr/>
            <p:nvPr/>
          </p:nvGrpSpPr>
          <p:grpSpPr>
            <a:xfrm>
              <a:off x="1431407" y="-101026"/>
              <a:ext cx="1032685" cy="1032685"/>
              <a:chOff x="4937822" y="2270799"/>
              <a:chExt cx="2311809" cy="2311809"/>
            </a:xfrm>
          </p:grpSpPr>
          <p:sp>
            <p:nvSpPr>
              <p:cNvPr id="8" name="Google Shape;8;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9;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0" name="Google Shape;10;p1"/>
            <p:cNvGrpSpPr/>
            <p:nvPr/>
          </p:nvGrpSpPr>
          <p:grpSpPr>
            <a:xfrm>
              <a:off x="50307" y="-233576"/>
              <a:ext cx="1032685" cy="1032685"/>
              <a:chOff x="4937822" y="2270799"/>
              <a:chExt cx="2311809" cy="2311809"/>
            </a:xfrm>
          </p:grpSpPr>
          <p:sp>
            <p:nvSpPr>
              <p:cNvPr id="11" name="Google Shape;11;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3" name="Google Shape;13;p1"/>
            <p:cNvGrpSpPr/>
            <p:nvPr/>
          </p:nvGrpSpPr>
          <p:grpSpPr>
            <a:xfrm>
              <a:off x="7125382" y="371399"/>
              <a:ext cx="1032685" cy="1032685"/>
              <a:chOff x="4937822" y="2270799"/>
              <a:chExt cx="2311809" cy="2311809"/>
            </a:xfrm>
          </p:grpSpPr>
          <p:sp>
            <p:nvSpPr>
              <p:cNvPr id="14" name="Google Shape;14;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5" name="Google Shape;15;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6" name="Google Shape;16;p1"/>
            <p:cNvGrpSpPr/>
            <p:nvPr/>
          </p:nvGrpSpPr>
          <p:grpSpPr>
            <a:xfrm>
              <a:off x="-118224" y="419163"/>
              <a:ext cx="803354" cy="803354"/>
              <a:chOff x="4937822" y="2270799"/>
              <a:chExt cx="2311809" cy="2311809"/>
            </a:xfrm>
          </p:grpSpPr>
          <p:sp>
            <p:nvSpPr>
              <p:cNvPr id="17" name="Google Shape;17;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8" name="Google Shape;18;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19" name="Google Shape;19;p1"/>
            <p:cNvGrpSpPr/>
            <p:nvPr/>
          </p:nvGrpSpPr>
          <p:grpSpPr>
            <a:xfrm>
              <a:off x="2717107" y="1008374"/>
              <a:ext cx="1032685" cy="1032685"/>
              <a:chOff x="4937822" y="2270799"/>
              <a:chExt cx="2311809" cy="2311809"/>
            </a:xfrm>
          </p:grpSpPr>
          <p:sp>
            <p:nvSpPr>
              <p:cNvPr id="20" name="Google Shape;20;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1" name="Google Shape;21;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2" name="Google Shape;22;p1"/>
            <p:cNvGrpSpPr/>
            <p:nvPr/>
          </p:nvGrpSpPr>
          <p:grpSpPr>
            <a:xfrm>
              <a:off x="6613501" y="128288"/>
              <a:ext cx="803354" cy="803354"/>
              <a:chOff x="4937822" y="2270799"/>
              <a:chExt cx="2311809" cy="2311809"/>
            </a:xfrm>
          </p:grpSpPr>
          <p:sp>
            <p:nvSpPr>
              <p:cNvPr id="23" name="Google Shape;23;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 name="Google Shape;24;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 name="Google Shape;25;p1"/>
            <p:cNvGrpSpPr/>
            <p:nvPr/>
          </p:nvGrpSpPr>
          <p:grpSpPr>
            <a:xfrm>
              <a:off x="3610901" y="-101034"/>
              <a:ext cx="733075" cy="733075"/>
              <a:chOff x="4937822" y="2270799"/>
              <a:chExt cx="2311809" cy="2311809"/>
            </a:xfrm>
          </p:grpSpPr>
          <p:sp>
            <p:nvSpPr>
              <p:cNvPr id="26" name="Google Shape;26;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3E8FB">
                      <a:alpha val="35294"/>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 name="Google Shape;27;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8" name="Google Shape;28;p1"/>
            <p:cNvGrpSpPr/>
            <p:nvPr/>
          </p:nvGrpSpPr>
          <p:grpSpPr>
            <a:xfrm>
              <a:off x="50301" y="1973988"/>
              <a:ext cx="803354" cy="803354"/>
              <a:chOff x="4937822" y="2270799"/>
              <a:chExt cx="2311809" cy="2311809"/>
            </a:xfrm>
          </p:grpSpPr>
          <p:sp>
            <p:nvSpPr>
              <p:cNvPr id="29" name="Google Shape;29;p1"/>
              <p:cNvSpPr/>
              <p:nvPr/>
            </p:nvSpPr>
            <p:spPr>
              <a:xfrm>
                <a:off x="4937822" y="2270799"/>
                <a:ext cx="2311809" cy="2311809"/>
              </a:xfrm>
              <a:custGeom>
                <a:avLst/>
                <a:gdLst/>
                <a:ahLst/>
                <a:cxnLst/>
                <a:rect l="l" t="t" r="r" b="b"/>
                <a:pathLst>
                  <a:path w="1875707" h="1875707" extrusionOk="0">
                    <a:moveTo>
                      <a:pt x="923567" y="903157"/>
                    </a:moveTo>
                    <a:lnTo>
                      <a:pt x="940085" y="0"/>
                    </a:lnTo>
                    <a:lnTo>
                      <a:pt x="952331" y="903252"/>
                    </a:lnTo>
                    <a:lnTo>
                      <a:pt x="1602596" y="276244"/>
                    </a:lnTo>
                    <a:lnTo>
                      <a:pt x="972551" y="923567"/>
                    </a:lnTo>
                    <a:lnTo>
                      <a:pt x="1875708" y="940085"/>
                    </a:lnTo>
                    <a:lnTo>
                      <a:pt x="972456" y="952331"/>
                    </a:lnTo>
                    <a:lnTo>
                      <a:pt x="1599464" y="1602596"/>
                    </a:lnTo>
                    <a:lnTo>
                      <a:pt x="952141" y="972551"/>
                    </a:lnTo>
                    <a:lnTo>
                      <a:pt x="935623" y="1875708"/>
                    </a:lnTo>
                    <a:lnTo>
                      <a:pt x="923472" y="972456"/>
                    </a:lnTo>
                    <a:lnTo>
                      <a:pt x="273112" y="1599464"/>
                    </a:lnTo>
                    <a:lnTo>
                      <a:pt x="903157" y="952141"/>
                    </a:lnTo>
                    <a:lnTo>
                      <a:pt x="0" y="935623"/>
                    </a:lnTo>
                    <a:lnTo>
                      <a:pt x="903252" y="923472"/>
                    </a:lnTo>
                    <a:lnTo>
                      <a:pt x="276244" y="273112"/>
                    </a:lnTo>
                    <a:lnTo>
                      <a:pt x="923567" y="903157"/>
                    </a:lnTo>
                    <a:close/>
                  </a:path>
                </a:pathLst>
              </a:custGeom>
              <a:gradFill>
                <a:gsLst>
                  <a:gs pos="0">
                    <a:srgbClr val="E569FF">
                      <a:alpha val="59215"/>
                    </a:srgbClr>
                  </a:gs>
                  <a:gs pos="100000">
                    <a:srgbClr val="E3E8FB">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30" name="Google Shape;30;p1"/>
              <p:cNvSpPr/>
              <p:nvPr/>
            </p:nvSpPr>
            <p:spPr>
              <a:xfrm>
                <a:off x="6046636" y="3379636"/>
                <a:ext cx="94929" cy="94929"/>
              </a:xfrm>
              <a:custGeom>
                <a:avLst/>
                <a:gdLst/>
                <a:ahLst/>
                <a:cxnLst/>
                <a:rect l="l" t="t" r="r" b="b"/>
                <a:pathLst>
                  <a:path w="94929" h="94929" extrusionOk="0">
                    <a:moveTo>
                      <a:pt x="94929" y="47465"/>
                    </a:moveTo>
                    <a:cubicBezTo>
                      <a:pt x="94929" y="73679"/>
                      <a:pt x="73679" y="94929"/>
                      <a:pt x="47465" y="94929"/>
                    </a:cubicBezTo>
                    <a:cubicBezTo>
                      <a:pt x="21251" y="94929"/>
                      <a:pt x="0" y="73679"/>
                      <a:pt x="0" y="47465"/>
                    </a:cubicBezTo>
                    <a:cubicBezTo>
                      <a:pt x="0" y="21251"/>
                      <a:pt x="21251" y="0"/>
                      <a:pt x="47465" y="0"/>
                    </a:cubicBezTo>
                    <a:cubicBezTo>
                      <a:pt x="73679" y="0"/>
                      <a:pt x="94929" y="21251"/>
                      <a:pt x="94929" y="47465"/>
                    </a:cubicBezTo>
                    <a:close/>
                  </a:path>
                </a:pathLst>
              </a:custGeom>
              <a:solidFill>
                <a:srgbClr val="E569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31" name="Google Shape;31;p1"/>
            <p:cNvSpPr/>
            <p:nvPr/>
          </p:nvSpPr>
          <p:spPr>
            <a:xfrm>
              <a:off x="49114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1"/>
            <p:cNvSpPr/>
            <p:nvPr/>
          </p:nvSpPr>
          <p:spPr>
            <a:xfrm>
              <a:off x="53686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1"/>
            <p:cNvSpPr/>
            <p:nvPr/>
          </p:nvSpPr>
          <p:spPr>
            <a:xfrm>
              <a:off x="55210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1"/>
            <p:cNvSpPr/>
            <p:nvPr/>
          </p:nvSpPr>
          <p:spPr>
            <a:xfrm>
              <a:off x="6130650" y="1059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1"/>
            <p:cNvSpPr/>
            <p:nvPr/>
          </p:nvSpPr>
          <p:spPr>
            <a:xfrm>
              <a:off x="58258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1"/>
            <p:cNvSpPr/>
            <p:nvPr/>
          </p:nvSpPr>
          <p:spPr>
            <a:xfrm>
              <a:off x="4682850" y="1363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1"/>
            <p:cNvSpPr/>
            <p:nvPr/>
          </p:nvSpPr>
          <p:spPr>
            <a:xfrm>
              <a:off x="4835250" y="220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1"/>
            <p:cNvSpPr/>
            <p:nvPr/>
          </p:nvSpPr>
          <p:spPr>
            <a:xfrm>
              <a:off x="3844650" y="906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1"/>
            <p:cNvSpPr/>
            <p:nvPr/>
          </p:nvSpPr>
          <p:spPr>
            <a:xfrm>
              <a:off x="36922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1"/>
            <p:cNvSpPr/>
            <p:nvPr/>
          </p:nvSpPr>
          <p:spPr>
            <a:xfrm>
              <a:off x="43780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1"/>
            <p:cNvSpPr/>
            <p:nvPr/>
          </p:nvSpPr>
          <p:spPr>
            <a:xfrm>
              <a:off x="32350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1"/>
            <p:cNvSpPr/>
            <p:nvPr/>
          </p:nvSpPr>
          <p:spPr>
            <a:xfrm>
              <a:off x="2701650" y="830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1"/>
            <p:cNvSpPr/>
            <p:nvPr/>
          </p:nvSpPr>
          <p:spPr>
            <a:xfrm>
              <a:off x="19396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1"/>
            <p:cNvSpPr/>
            <p:nvPr/>
          </p:nvSpPr>
          <p:spPr>
            <a:xfrm>
              <a:off x="2244450" y="1287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1"/>
            <p:cNvSpPr/>
            <p:nvPr/>
          </p:nvSpPr>
          <p:spPr>
            <a:xfrm>
              <a:off x="21682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1"/>
            <p:cNvSpPr/>
            <p:nvPr/>
          </p:nvSpPr>
          <p:spPr>
            <a:xfrm>
              <a:off x="11776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
            <p:cNvSpPr/>
            <p:nvPr/>
          </p:nvSpPr>
          <p:spPr>
            <a:xfrm>
              <a:off x="14824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1"/>
            <p:cNvSpPr/>
            <p:nvPr/>
          </p:nvSpPr>
          <p:spPr>
            <a:xfrm>
              <a:off x="1025250" y="982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1"/>
            <p:cNvSpPr/>
            <p:nvPr/>
          </p:nvSpPr>
          <p:spPr>
            <a:xfrm>
              <a:off x="1101450" y="1059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
            <p:cNvSpPr/>
            <p:nvPr/>
          </p:nvSpPr>
          <p:spPr>
            <a:xfrm>
              <a:off x="1253850" y="1821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1"/>
            <p:cNvSpPr/>
            <p:nvPr/>
          </p:nvSpPr>
          <p:spPr>
            <a:xfrm>
              <a:off x="4156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
            <p:cNvSpPr/>
            <p:nvPr/>
          </p:nvSpPr>
          <p:spPr>
            <a:xfrm>
              <a:off x="4225650" y="1668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
            <p:cNvSpPr/>
            <p:nvPr/>
          </p:nvSpPr>
          <p:spPr>
            <a:xfrm>
              <a:off x="59782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
            <p:cNvSpPr/>
            <p:nvPr/>
          </p:nvSpPr>
          <p:spPr>
            <a:xfrm>
              <a:off x="6587850" y="1516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
            <p:cNvSpPr/>
            <p:nvPr/>
          </p:nvSpPr>
          <p:spPr>
            <a:xfrm>
              <a:off x="6587850" y="754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
            <p:cNvSpPr/>
            <p:nvPr/>
          </p:nvSpPr>
          <p:spPr>
            <a:xfrm>
              <a:off x="5978250" y="297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
            <p:cNvSpPr/>
            <p:nvPr/>
          </p:nvSpPr>
          <p:spPr>
            <a:xfrm>
              <a:off x="59020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
            <p:cNvSpPr/>
            <p:nvPr/>
          </p:nvSpPr>
          <p:spPr>
            <a:xfrm>
              <a:off x="7426050" y="525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
            <p:cNvSpPr/>
            <p:nvPr/>
          </p:nvSpPr>
          <p:spPr>
            <a:xfrm>
              <a:off x="7578450" y="68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
            <p:cNvSpPr/>
            <p:nvPr/>
          </p:nvSpPr>
          <p:spPr>
            <a:xfrm>
              <a:off x="7730850" y="1363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
            <p:cNvSpPr/>
            <p:nvPr/>
          </p:nvSpPr>
          <p:spPr>
            <a:xfrm>
              <a:off x="70450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
            <p:cNvSpPr/>
            <p:nvPr/>
          </p:nvSpPr>
          <p:spPr>
            <a:xfrm>
              <a:off x="8264250" y="12877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
            <p:cNvSpPr/>
            <p:nvPr/>
          </p:nvSpPr>
          <p:spPr>
            <a:xfrm>
              <a:off x="8416650" y="1440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
            <p:cNvSpPr/>
            <p:nvPr/>
          </p:nvSpPr>
          <p:spPr>
            <a:xfrm>
              <a:off x="8569050" y="1821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
            <p:cNvSpPr/>
            <p:nvPr/>
          </p:nvSpPr>
          <p:spPr>
            <a:xfrm>
              <a:off x="8873850" y="1135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
            <p:cNvSpPr/>
            <p:nvPr/>
          </p:nvSpPr>
          <p:spPr>
            <a:xfrm>
              <a:off x="8645250" y="678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
            <p:cNvSpPr/>
            <p:nvPr/>
          </p:nvSpPr>
          <p:spPr>
            <a:xfrm>
              <a:off x="8416650" y="8305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
            <p:cNvSpPr/>
            <p:nvPr/>
          </p:nvSpPr>
          <p:spPr>
            <a:xfrm>
              <a:off x="81118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
            <p:cNvSpPr/>
            <p:nvPr/>
          </p:nvSpPr>
          <p:spPr>
            <a:xfrm>
              <a:off x="8188050" y="2209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
            <p:cNvSpPr/>
            <p:nvPr/>
          </p:nvSpPr>
          <p:spPr>
            <a:xfrm>
              <a:off x="8721450" y="2971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
            <p:cNvSpPr/>
            <p:nvPr/>
          </p:nvSpPr>
          <p:spPr>
            <a:xfrm>
              <a:off x="9102450" y="373325"/>
              <a:ext cx="18900" cy="189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
            <p:cNvSpPr/>
            <p:nvPr/>
          </p:nvSpPr>
          <p:spPr>
            <a:xfrm>
              <a:off x="8035650" y="754325"/>
              <a:ext cx="18900" cy="18900"/>
            </a:xfrm>
            <a:prstGeom prst="ellipse">
              <a:avLst/>
            </a:prstGeom>
            <a:solidFill>
              <a:srgbClr val="FFFFFF">
                <a:alpha val="55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
            <p:cNvSpPr/>
            <p:nvPr/>
          </p:nvSpPr>
          <p:spPr>
            <a:xfrm>
              <a:off x="6968850" y="1059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
            <p:cNvSpPr/>
            <p:nvPr/>
          </p:nvSpPr>
          <p:spPr>
            <a:xfrm>
              <a:off x="63592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
            <p:cNvSpPr/>
            <p:nvPr/>
          </p:nvSpPr>
          <p:spPr>
            <a:xfrm>
              <a:off x="6359250" y="449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
            <p:cNvSpPr/>
            <p:nvPr/>
          </p:nvSpPr>
          <p:spPr>
            <a:xfrm>
              <a:off x="6054450" y="678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
            <p:cNvSpPr/>
            <p:nvPr/>
          </p:nvSpPr>
          <p:spPr>
            <a:xfrm>
              <a:off x="5292450" y="830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
            <p:cNvSpPr/>
            <p:nvPr/>
          </p:nvSpPr>
          <p:spPr>
            <a:xfrm>
              <a:off x="48352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
            <p:cNvSpPr/>
            <p:nvPr/>
          </p:nvSpPr>
          <p:spPr>
            <a:xfrm>
              <a:off x="4987650" y="449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
            <p:cNvSpPr/>
            <p:nvPr/>
          </p:nvSpPr>
          <p:spPr>
            <a:xfrm>
              <a:off x="4301850" y="601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
            <p:cNvSpPr/>
            <p:nvPr/>
          </p:nvSpPr>
          <p:spPr>
            <a:xfrm>
              <a:off x="4682850" y="144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
            <p:cNvSpPr/>
            <p:nvPr/>
          </p:nvSpPr>
          <p:spPr>
            <a:xfrm>
              <a:off x="2701650" y="297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
            <p:cNvSpPr/>
            <p:nvPr/>
          </p:nvSpPr>
          <p:spPr>
            <a:xfrm>
              <a:off x="2854050" y="906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
            <p:cNvSpPr/>
            <p:nvPr/>
          </p:nvSpPr>
          <p:spPr>
            <a:xfrm>
              <a:off x="3311250" y="1211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
            <p:cNvSpPr/>
            <p:nvPr/>
          </p:nvSpPr>
          <p:spPr>
            <a:xfrm>
              <a:off x="3387450" y="144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
            <p:cNvSpPr/>
            <p:nvPr/>
          </p:nvSpPr>
          <p:spPr>
            <a:xfrm>
              <a:off x="1863450" y="220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
            <p:cNvSpPr/>
            <p:nvPr/>
          </p:nvSpPr>
          <p:spPr>
            <a:xfrm>
              <a:off x="2092050" y="982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
            <p:cNvSpPr/>
            <p:nvPr/>
          </p:nvSpPr>
          <p:spPr>
            <a:xfrm>
              <a:off x="2549250" y="1744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
            <p:cNvSpPr/>
            <p:nvPr/>
          </p:nvSpPr>
          <p:spPr>
            <a:xfrm>
              <a:off x="1634850" y="14401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
            <p:cNvSpPr/>
            <p:nvPr/>
          </p:nvSpPr>
          <p:spPr>
            <a:xfrm>
              <a:off x="949050" y="11353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p:nvPr/>
          </p:nvSpPr>
          <p:spPr>
            <a:xfrm>
              <a:off x="720450" y="6019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
            <p:cNvSpPr/>
            <p:nvPr/>
          </p:nvSpPr>
          <p:spPr>
            <a:xfrm>
              <a:off x="491850" y="12877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a:off x="796650" y="1592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p:nvPr/>
          </p:nvSpPr>
          <p:spPr>
            <a:xfrm>
              <a:off x="110850" y="1592525"/>
              <a:ext cx="18900" cy="18900"/>
            </a:xfrm>
            <a:prstGeom prst="ellipse">
              <a:avLst/>
            </a:prstGeom>
            <a:solidFill>
              <a:srgbClr val="FFFFFF">
                <a:alpha val="290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1"/>
          <p:cNvSpPr/>
          <p:nvPr/>
        </p:nvSpPr>
        <p:spPr>
          <a:xfrm>
            <a:off x="-25" y="3000500"/>
            <a:ext cx="9144047" cy="2139958"/>
          </a:xfrm>
          <a:custGeom>
            <a:avLst/>
            <a:gdLst/>
            <a:ahLst/>
            <a:cxnLst/>
            <a:rect l="l" t="t" r="r" b="b"/>
            <a:pathLst>
              <a:path w="12192063" h="2641923" extrusionOk="0">
                <a:moveTo>
                  <a:pt x="12192063" y="451106"/>
                </a:moveTo>
                <a:lnTo>
                  <a:pt x="12192063" y="441541"/>
                </a:lnTo>
                <a:cubicBezTo>
                  <a:pt x="11982259" y="421143"/>
                  <a:pt x="11772456" y="403152"/>
                  <a:pt x="11562715" y="387568"/>
                </a:cubicBezTo>
                <a:cubicBezTo>
                  <a:pt x="11768709" y="376419"/>
                  <a:pt x="11977433" y="370232"/>
                  <a:pt x="12188888" y="369007"/>
                </a:cubicBezTo>
                <a:lnTo>
                  <a:pt x="12188888" y="359505"/>
                </a:lnTo>
                <a:cubicBezTo>
                  <a:pt x="11952097" y="360815"/>
                  <a:pt x="11718671" y="368395"/>
                  <a:pt x="11488610" y="382247"/>
                </a:cubicBezTo>
                <a:cubicBezTo>
                  <a:pt x="10787126" y="331949"/>
                  <a:pt x="10087610" y="308426"/>
                  <a:pt x="9390062" y="311678"/>
                </a:cubicBezTo>
                <a:cubicBezTo>
                  <a:pt x="10252075" y="193091"/>
                  <a:pt x="11189398" y="152675"/>
                  <a:pt x="12188698" y="191317"/>
                </a:cubicBezTo>
                <a:lnTo>
                  <a:pt x="12189079" y="181815"/>
                </a:lnTo>
                <a:cubicBezTo>
                  <a:pt x="11161840" y="141716"/>
                  <a:pt x="10200005" y="185426"/>
                  <a:pt x="9318117" y="311741"/>
                </a:cubicBezTo>
                <a:cubicBezTo>
                  <a:pt x="8591868" y="317062"/>
                  <a:pt x="7870317" y="351460"/>
                  <a:pt x="7157212" y="415061"/>
                </a:cubicBezTo>
                <a:cubicBezTo>
                  <a:pt x="6968617" y="431954"/>
                  <a:pt x="6780594" y="450810"/>
                  <a:pt x="6593142" y="471631"/>
                </a:cubicBezTo>
                <a:cubicBezTo>
                  <a:pt x="7049707" y="331118"/>
                  <a:pt x="7514971" y="220531"/>
                  <a:pt x="7986014" y="140576"/>
                </a:cubicBezTo>
                <a:lnTo>
                  <a:pt x="7984363" y="131200"/>
                </a:lnTo>
                <a:cubicBezTo>
                  <a:pt x="7497001" y="213886"/>
                  <a:pt x="7015798" y="329444"/>
                  <a:pt x="6544057" y="477079"/>
                </a:cubicBezTo>
                <a:cubicBezTo>
                  <a:pt x="6349321" y="499208"/>
                  <a:pt x="6155074" y="523492"/>
                  <a:pt x="5961317" y="549929"/>
                </a:cubicBezTo>
                <a:cubicBezTo>
                  <a:pt x="5671376" y="508499"/>
                  <a:pt x="5379276" y="473405"/>
                  <a:pt x="5085017" y="444645"/>
                </a:cubicBezTo>
                <a:cubicBezTo>
                  <a:pt x="5051870" y="441414"/>
                  <a:pt x="5018596" y="438310"/>
                  <a:pt x="4985449" y="435333"/>
                </a:cubicBezTo>
                <a:cubicBezTo>
                  <a:pt x="5201984" y="366199"/>
                  <a:pt x="5422945" y="305554"/>
                  <a:pt x="5648325" y="253398"/>
                </a:cubicBezTo>
                <a:cubicBezTo>
                  <a:pt x="6088126" y="215389"/>
                  <a:pt x="6489573" y="203290"/>
                  <a:pt x="6848475" y="216720"/>
                </a:cubicBezTo>
                <a:lnTo>
                  <a:pt x="6848857" y="207217"/>
                </a:lnTo>
                <a:cubicBezTo>
                  <a:pt x="6508115" y="194548"/>
                  <a:pt x="6128957" y="204937"/>
                  <a:pt x="5715127" y="238258"/>
                </a:cubicBezTo>
                <a:cubicBezTo>
                  <a:pt x="5883701" y="200798"/>
                  <a:pt x="6054363" y="168259"/>
                  <a:pt x="6227128" y="140639"/>
                </a:cubicBezTo>
                <a:lnTo>
                  <a:pt x="6225604" y="131263"/>
                </a:lnTo>
                <a:cubicBezTo>
                  <a:pt x="6030233" y="162431"/>
                  <a:pt x="5837384" y="199996"/>
                  <a:pt x="5647055" y="243959"/>
                </a:cubicBezTo>
                <a:cubicBezTo>
                  <a:pt x="5329047" y="271368"/>
                  <a:pt x="4991481" y="311952"/>
                  <a:pt x="4634357" y="365713"/>
                </a:cubicBezTo>
                <a:cubicBezTo>
                  <a:pt x="4575093" y="374582"/>
                  <a:pt x="4515466" y="383852"/>
                  <a:pt x="4455478" y="393523"/>
                </a:cubicBezTo>
                <a:cubicBezTo>
                  <a:pt x="4140517" y="372703"/>
                  <a:pt x="3823481" y="359062"/>
                  <a:pt x="3504375" y="352600"/>
                </a:cubicBezTo>
                <a:cubicBezTo>
                  <a:pt x="3837305" y="244197"/>
                  <a:pt x="4176059" y="154461"/>
                  <a:pt x="4519041" y="83816"/>
                </a:cubicBezTo>
                <a:lnTo>
                  <a:pt x="4517136" y="74567"/>
                </a:lnTo>
                <a:cubicBezTo>
                  <a:pt x="4164851" y="147083"/>
                  <a:pt x="3817042" y="239745"/>
                  <a:pt x="3475419" y="352094"/>
                </a:cubicBezTo>
                <a:cubicBezTo>
                  <a:pt x="3181033" y="346519"/>
                  <a:pt x="2885142" y="347047"/>
                  <a:pt x="2587752" y="353677"/>
                </a:cubicBezTo>
                <a:cubicBezTo>
                  <a:pt x="2806256" y="318646"/>
                  <a:pt x="3033586" y="285072"/>
                  <a:pt x="3267773" y="254918"/>
                </a:cubicBezTo>
                <a:lnTo>
                  <a:pt x="3266504" y="245543"/>
                </a:lnTo>
                <a:cubicBezTo>
                  <a:pt x="3007487" y="279117"/>
                  <a:pt x="2756789" y="316365"/>
                  <a:pt x="2517204" y="355451"/>
                </a:cubicBezTo>
                <a:cubicBezTo>
                  <a:pt x="2220405" y="363053"/>
                  <a:pt x="1922399" y="376693"/>
                  <a:pt x="1623187" y="396374"/>
                </a:cubicBezTo>
                <a:cubicBezTo>
                  <a:pt x="1883759" y="305486"/>
                  <a:pt x="2148891" y="228161"/>
                  <a:pt x="2417509" y="164711"/>
                </a:cubicBezTo>
                <a:cubicBezTo>
                  <a:pt x="2903665" y="51255"/>
                  <a:pt x="3361436" y="-436"/>
                  <a:pt x="3778314" y="11093"/>
                </a:cubicBezTo>
                <a:lnTo>
                  <a:pt x="3778314" y="1591"/>
                </a:lnTo>
                <a:cubicBezTo>
                  <a:pt x="3360928" y="-10002"/>
                  <a:pt x="2902014" y="41816"/>
                  <a:pt x="2415350" y="155526"/>
                </a:cubicBezTo>
                <a:cubicBezTo>
                  <a:pt x="2135054" y="221849"/>
                  <a:pt x="1858537" y="303157"/>
                  <a:pt x="1586992" y="399098"/>
                </a:cubicBezTo>
                <a:cubicBezTo>
                  <a:pt x="1060704" y="434488"/>
                  <a:pt x="531728" y="488714"/>
                  <a:pt x="64" y="561775"/>
                </a:cubicBezTo>
                <a:lnTo>
                  <a:pt x="64" y="571340"/>
                </a:lnTo>
                <a:cubicBezTo>
                  <a:pt x="520086" y="499757"/>
                  <a:pt x="1037927" y="446207"/>
                  <a:pt x="1553591" y="410690"/>
                </a:cubicBezTo>
                <a:cubicBezTo>
                  <a:pt x="1498810" y="430159"/>
                  <a:pt x="1443780" y="450262"/>
                  <a:pt x="1388491" y="470997"/>
                </a:cubicBezTo>
                <a:cubicBezTo>
                  <a:pt x="928922" y="501658"/>
                  <a:pt x="466111" y="546698"/>
                  <a:pt x="64" y="606118"/>
                </a:cubicBezTo>
                <a:lnTo>
                  <a:pt x="64" y="615684"/>
                </a:lnTo>
                <a:cubicBezTo>
                  <a:pt x="455316" y="557615"/>
                  <a:pt x="907796" y="513271"/>
                  <a:pt x="1357503" y="482653"/>
                </a:cubicBezTo>
                <a:cubicBezTo>
                  <a:pt x="1305687" y="502375"/>
                  <a:pt x="1253725" y="522647"/>
                  <a:pt x="1201611" y="543467"/>
                </a:cubicBezTo>
                <a:lnTo>
                  <a:pt x="1184783" y="550245"/>
                </a:lnTo>
                <a:cubicBezTo>
                  <a:pt x="794004" y="572206"/>
                  <a:pt x="399098" y="603542"/>
                  <a:pt x="64" y="644253"/>
                </a:cubicBezTo>
                <a:lnTo>
                  <a:pt x="64" y="653755"/>
                </a:lnTo>
                <a:cubicBezTo>
                  <a:pt x="389530" y="613889"/>
                  <a:pt x="775316" y="583102"/>
                  <a:pt x="1157415" y="561395"/>
                </a:cubicBezTo>
                <a:cubicBezTo>
                  <a:pt x="1093534" y="587325"/>
                  <a:pt x="1031602" y="613213"/>
                  <a:pt x="971614" y="639059"/>
                </a:cubicBezTo>
                <a:cubicBezTo>
                  <a:pt x="651701" y="648308"/>
                  <a:pt x="327851" y="662751"/>
                  <a:pt x="64" y="682389"/>
                </a:cubicBezTo>
                <a:lnTo>
                  <a:pt x="64" y="691891"/>
                </a:lnTo>
                <a:cubicBezTo>
                  <a:pt x="319723" y="672677"/>
                  <a:pt x="635718" y="658443"/>
                  <a:pt x="948055" y="649194"/>
                </a:cubicBezTo>
                <a:cubicBezTo>
                  <a:pt x="924433" y="659457"/>
                  <a:pt x="901148" y="669656"/>
                  <a:pt x="878205" y="679791"/>
                </a:cubicBezTo>
                <a:cubicBezTo>
                  <a:pt x="336614" y="805980"/>
                  <a:pt x="8636" y="902522"/>
                  <a:pt x="1905" y="904486"/>
                </a:cubicBezTo>
                <a:lnTo>
                  <a:pt x="4572" y="913608"/>
                </a:lnTo>
                <a:cubicBezTo>
                  <a:pt x="10922" y="911644"/>
                  <a:pt x="319723" y="820930"/>
                  <a:pt x="831787" y="700379"/>
                </a:cubicBezTo>
                <a:cubicBezTo>
                  <a:pt x="599631" y="804523"/>
                  <a:pt x="405067" y="901888"/>
                  <a:pt x="262446" y="977019"/>
                </a:cubicBezTo>
                <a:cubicBezTo>
                  <a:pt x="175154" y="972667"/>
                  <a:pt x="87694" y="968891"/>
                  <a:pt x="64" y="965680"/>
                </a:cubicBezTo>
                <a:lnTo>
                  <a:pt x="64" y="975182"/>
                </a:lnTo>
                <a:cubicBezTo>
                  <a:pt x="82190" y="978305"/>
                  <a:pt x="164168" y="981814"/>
                  <a:pt x="245999" y="985698"/>
                </a:cubicBezTo>
                <a:cubicBezTo>
                  <a:pt x="197612" y="1011353"/>
                  <a:pt x="155639" y="1034159"/>
                  <a:pt x="120650" y="1053480"/>
                </a:cubicBezTo>
                <a:cubicBezTo>
                  <a:pt x="80518" y="1051244"/>
                  <a:pt x="40301" y="1049128"/>
                  <a:pt x="0" y="1047145"/>
                </a:cubicBezTo>
                <a:lnTo>
                  <a:pt x="0" y="1056647"/>
                </a:lnTo>
                <a:cubicBezTo>
                  <a:pt x="35052" y="1058376"/>
                  <a:pt x="70041" y="1060195"/>
                  <a:pt x="104966" y="1062095"/>
                </a:cubicBezTo>
                <a:cubicBezTo>
                  <a:pt x="45593" y="1095099"/>
                  <a:pt x="9716" y="1116447"/>
                  <a:pt x="0" y="1122022"/>
                </a:cubicBezTo>
                <a:lnTo>
                  <a:pt x="0" y="1127596"/>
                </a:lnTo>
                <a:lnTo>
                  <a:pt x="2477" y="1131651"/>
                </a:lnTo>
                <a:cubicBezTo>
                  <a:pt x="3874" y="1130827"/>
                  <a:pt x="46228" y="1105488"/>
                  <a:pt x="123126" y="1063109"/>
                </a:cubicBezTo>
                <a:cubicBezTo>
                  <a:pt x="467254" y="1082195"/>
                  <a:pt x="808038" y="1109859"/>
                  <a:pt x="1145477" y="1146094"/>
                </a:cubicBezTo>
                <a:cubicBezTo>
                  <a:pt x="1051370" y="1172827"/>
                  <a:pt x="961943" y="1198609"/>
                  <a:pt x="877189" y="1223442"/>
                </a:cubicBezTo>
                <a:cubicBezTo>
                  <a:pt x="588772" y="1193035"/>
                  <a:pt x="296397" y="1168753"/>
                  <a:pt x="64" y="1150592"/>
                </a:cubicBezTo>
                <a:lnTo>
                  <a:pt x="64" y="1159967"/>
                </a:lnTo>
                <a:cubicBezTo>
                  <a:pt x="287930" y="1177749"/>
                  <a:pt x="572114" y="1201270"/>
                  <a:pt x="852614" y="1230537"/>
                </a:cubicBezTo>
                <a:cubicBezTo>
                  <a:pt x="711264" y="1272029"/>
                  <a:pt x="584264" y="1310291"/>
                  <a:pt x="474155" y="1343992"/>
                </a:cubicBezTo>
                <a:cubicBezTo>
                  <a:pt x="429916" y="1339431"/>
                  <a:pt x="385466" y="1334997"/>
                  <a:pt x="340805" y="1330689"/>
                </a:cubicBezTo>
                <a:cubicBezTo>
                  <a:pt x="227944" y="1294879"/>
                  <a:pt x="114364" y="1260183"/>
                  <a:pt x="64" y="1226609"/>
                </a:cubicBezTo>
                <a:lnTo>
                  <a:pt x="64" y="1236428"/>
                </a:lnTo>
                <a:cubicBezTo>
                  <a:pt x="98997" y="1265612"/>
                  <a:pt x="197464" y="1295550"/>
                  <a:pt x="295466" y="1326255"/>
                </a:cubicBezTo>
                <a:cubicBezTo>
                  <a:pt x="197591" y="1316924"/>
                  <a:pt x="99124" y="1308264"/>
                  <a:pt x="64" y="1300282"/>
                </a:cubicBezTo>
                <a:lnTo>
                  <a:pt x="64" y="1309721"/>
                </a:lnTo>
                <a:cubicBezTo>
                  <a:pt x="113856" y="1319014"/>
                  <a:pt x="226865" y="1329106"/>
                  <a:pt x="339090" y="1340001"/>
                </a:cubicBezTo>
                <a:cubicBezTo>
                  <a:pt x="363347" y="1347730"/>
                  <a:pt x="387541" y="1355395"/>
                  <a:pt x="411734" y="1363187"/>
                </a:cubicBezTo>
                <a:cubicBezTo>
                  <a:pt x="308356" y="1394861"/>
                  <a:pt x="222441" y="1422227"/>
                  <a:pt x="156401" y="1443385"/>
                </a:cubicBezTo>
                <a:cubicBezTo>
                  <a:pt x="104458" y="1425901"/>
                  <a:pt x="52345" y="1408689"/>
                  <a:pt x="64" y="1391756"/>
                </a:cubicBezTo>
                <a:lnTo>
                  <a:pt x="64" y="1401765"/>
                </a:lnTo>
                <a:cubicBezTo>
                  <a:pt x="47181" y="1417096"/>
                  <a:pt x="94191" y="1432597"/>
                  <a:pt x="141097" y="1448263"/>
                </a:cubicBezTo>
                <a:cubicBezTo>
                  <a:pt x="52642" y="1476642"/>
                  <a:pt x="3937" y="1492606"/>
                  <a:pt x="1714" y="1493683"/>
                </a:cubicBezTo>
                <a:lnTo>
                  <a:pt x="4763" y="1502678"/>
                </a:lnTo>
                <a:cubicBezTo>
                  <a:pt x="7049" y="1501918"/>
                  <a:pt x="60198" y="1484181"/>
                  <a:pt x="156337" y="1453394"/>
                </a:cubicBezTo>
                <a:cubicBezTo>
                  <a:pt x="233002" y="1479157"/>
                  <a:pt x="309202" y="1505466"/>
                  <a:pt x="384937" y="1532325"/>
                </a:cubicBezTo>
                <a:cubicBezTo>
                  <a:pt x="574421" y="1599303"/>
                  <a:pt x="754634" y="1666876"/>
                  <a:pt x="925576" y="1735038"/>
                </a:cubicBezTo>
                <a:cubicBezTo>
                  <a:pt x="871601" y="1779888"/>
                  <a:pt x="820312" y="1823896"/>
                  <a:pt x="771716" y="1867055"/>
                </a:cubicBezTo>
                <a:cubicBezTo>
                  <a:pt x="566230" y="1779508"/>
                  <a:pt x="342964" y="1690758"/>
                  <a:pt x="102362" y="1603338"/>
                </a:cubicBezTo>
                <a:cubicBezTo>
                  <a:pt x="68390" y="1590985"/>
                  <a:pt x="34227" y="1578886"/>
                  <a:pt x="64" y="1566723"/>
                </a:cubicBezTo>
                <a:lnTo>
                  <a:pt x="64" y="1576859"/>
                </a:lnTo>
                <a:cubicBezTo>
                  <a:pt x="32957" y="1588514"/>
                  <a:pt x="65850" y="1600171"/>
                  <a:pt x="98489" y="1612017"/>
                </a:cubicBezTo>
                <a:cubicBezTo>
                  <a:pt x="337693" y="1698930"/>
                  <a:pt x="559499" y="1787046"/>
                  <a:pt x="763842" y="1874086"/>
                </a:cubicBezTo>
                <a:lnTo>
                  <a:pt x="751777" y="1884792"/>
                </a:lnTo>
                <a:cubicBezTo>
                  <a:pt x="659702" y="1922123"/>
                  <a:pt x="575670" y="1957116"/>
                  <a:pt x="499682" y="1989759"/>
                </a:cubicBezTo>
                <a:cubicBezTo>
                  <a:pt x="345504" y="1923307"/>
                  <a:pt x="178943" y="1855652"/>
                  <a:pt x="64" y="1787996"/>
                </a:cubicBezTo>
                <a:lnTo>
                  <a:pt x="64" y="1798132"/>
                </a:lnTo>
                <a:cubicBezTo>
                  <a:pt x="174371" y="1864077"/>
                  <a:pt x="336614" y="1930085"/>
                  <a:pt x="487617" y="1994954"/>
                </a:cubicBezTo>
                <a:cubicBezTo>
                  <a:pt x="198374" y="2119115"/>
                  <a:pt x="31306" y="2203621"/>
                  <a:pt x="64" y="2219711"/>
                </a:cubicBezTo>
                <a:lnTo>
                  <a:pt x="64" y="2230417"/>
                </a:lnTo>
                <a:cubicBezTo>
                  <a:pt x="14034" y="2223132"/>
                  <a:pt x="186182" y="2134445"/>
                  <a:pt x="499618" y="2000085"/>
                </a:cubicBezTo>
                <a:cubicBezTo>
                  <a:pt x="528998" y="2012754"/>
                  <a:pt x="557932" y="2025424"/>
                  <a:pt x="586423" y="2038093"/>
                </a:cubicBezTo>
                <a:cubicBezTo>
                  <a:pt x="227203" y="2383465"/>
                  <a:pt x="58738" y="2632485"/>
                  <a:pt x="56452" y="2635906"/>
                </a:cubicBezTo>
                <a:lnTo>
                  <a:pt x="64326" y="2641227"/>
                </a:lnTo>
                <a:cubicBezTo>
                  <a:pt x="65151" y="2640023"/>
                  <a:pt x="145606" y="2520359"/>
                  <a:pt x="312420" y="2334181"/>
                </a:cubicBezTo>
                <a:cubicBezTo>
                  <a:pt x="383794" y="2254616"/>
                  <a:pt x="478219" y="2154907"/>
                  <a:pt x="595694" y="2042211"/>
                </a:cubicBezTo>
                <a:cubicBezTo>
                  <a:pt x="876999" y="2166816"/>
                  <a:pt x="1114362" y="2286226"/>
                  <a:pt x="1308608" y="2392207"/>
                </a:cubicBezTo>
                <a:cubicBezTo>
                  <a:pt x="1021461" y="2538350"/>
                  <a:pt x="872553" y="2633372"/>
                  <a:pt x="870458" y="2634576"/>
                </a:cubicBezTo>
                <a:lnTo>
                  <a:pt x="875094" y="2641734"/>
                </a:lnTo>
                <a:lnTo>
                  <a:pt x="876935" y="2641734"/>
                </a:lnTo>
                <a:cubicBezTo>
                  <a:pt x="891731" y="2632358"/>
                  <a:pt x="1041464" y="2538477"/>
                  <a:pt x="1318578" y="2397718"/>
                </a:cubicBezTo>
                <a:cubicBezTo>
                  <a:pt x="1428433" y="2457899"/>
                  <a:pt x="1524064" y="2513328"/>
                  <a:pt x="1606233" y="2563056"/>
                </a:cubicBezTo>
                <a:cubicBezTo>
                  <a:pt x="1627949" y="2576232"/>
                  <a:pt x="1648905" y="2589092"/>
                  <a:pt x="1669288" y="2601761"/>
                </a:cubicBezTo>
                <a:cubicBezTo>
                  <a:pt x="1652968" y="2623109"/>
                  <a:pt x="1644523" y="2634956"/>
                  <a:pt x="1643888" y="2635716"/>
                </a:cubicBezTo>
                <a:lnTo>
                  <a:pt x="1651635" y="2641164"/>
                </a:lnTo>
                <a:cubicBezTo>
                  <a:pt x="1651953" y="2640784"/>
                  <a:pt x="1660462" y="2628494"/>
                  <a:pt x="1677035" y="2606829"/>
                </a:cubicBezTo>
                <a:cubicBezTo>
                  <a:pt x="1696041" y="2618694"/>
                  <a:pt x="1714417" y="2630287"/>
                  <a:pt x="1732153" y="2641607"/>
                </a:cubicBezTo>
                <a:lnTo>
                  <a:pt x="1749806" y="2641607"/>
                </a:lnTo>
                <a:cubicBezTo>
                  <a:pt x="1728280" y="2627797"/>
                  <a:pt x="1706055" y="2613734"/>
                  <a:pt x="1682877" y="2599227"/>
                </a:cubicBezTo>
                <a:cubicBezTo>
                  <a:pt x="1714056" y="2558685"/>
                  <a:pt x="1768729" y="2490460"/>
                  <a:pt x="1847024" y="2402279"/>
                </a:cubicBezTo>
                <a:cubicBezTo>
                  <a:pt x="1929530" y="2448441"/>
                  <a:pt x="2004358" y="2491707"/>
                  <a:pt x="2071497" y="2532079"/>
                </a:cubicBezTo>
                <a:cubicBezTo>
                  <a:pt x="2135632" y="2570385"/>
                  <a:pt x="2194897" y="2606892"/>
                  <a:pt x="2249297" y="2641607"/>
                </a:cubicBezTo>
                <a:lnTo>
                  <a:pt x="2267014" y="2641607"/>
                </a:lnTo>
                <a:cubicBezTo>
                  <a:pt x="2209102" y="2604739"/>
                  <a:pt x="2145602" y="2565590"/>
                  <a:pt x="2076514" y="2524160"/>
                </a:cubicBezTo>
                <a:cubicBezTo>
                  <a:pt x="2009712" y="2484188"/>
                  <a:pt x="1935226" y="2440922"/>
                  <a:pt x="1853184" y="2395058"/>
                </a:cubicBezTo>
                <a:cubicBezTo>
                  <a:pt x="1873841" y="2371873"/>
                  <a:pt x="1896091" y="2347420"/>
                  <a:pt x="1919923" y="2321701"/>
                </a:cubicBezTo>
                <a:cubicBezTo>
                  <a:pt x="1948688" y="2290787"/>
                  <a:pt x="1980946" y="2256896"/>
                  <a:pt x="2016506" y="2220345"/>
                </a:cubicBezTo>
                <a:cubicBezTo>
                  <a:pt x="2233676" y="2328543"/>
                  <a:pt x="2418906" y="2428442"/>
                  <a:pt x="2570353" y="2514278"/>
                </a:cubicBezTo>
                <a:cubicBezTo>
                  <a:pt x="2589530" y="2525174"/>
                  <a:pt x="2608371" y="2535943"/>
                  <a:pt x="2626868" y="2546586"/>
                </a:cubicBezTo>
                <a:cubicBezTo>
                  <a:pt x="2520569" y="2601191"/>
                  <a:pt x="2465197" y="2633435"/>
                  <a:pt x="2464054" y="2634069"/>
                </a:cubicBezTo>
                <a:lnTo>
                  <a:pt x="2468309" y="2641354"/>
                </a:lnTo>
                <a:lnTo>
                  <a:pt x="2470468" y="2641354"/>
                </a:lnTo>
                <a:cubicBezTo>
                  <a:pt x="2480056" y="2635842"/>
                  <a:pt x="2536190" y="2603725"/>
                  <a:pt x="2636647" y="2552224"/>
                </a:cubicBezTo>
                <a:cubicBezTo>
                  <a:pt x="2690794" y="2583308"/>
                  <a:pt x="2741467" y="2613101"/>
                  <a:pt x="2788666" y="2641607"/>
                </a:cubicBezTo>
                <a:lnTo>
                  <a:pt x="2807081" y="2641607"/>
                </a:lnTo>
                <a:cubicBezTo>
                  <a:pt x="2757380" y="2611580"/>
                  <a:pt x="2704129" y="2580160"/>
                  <a:pt x="2647315" y="2547346"/>
                </a:cubicBezTo>
                <a:cubicBezTo>
                  <a:pt x="2720086" y="2510161"/>
                  <a:pt x="2814701" y="2463537"/>
                  <a:pt x="2930398" y="2410008"/>
                </a:cubicBezTo>
                <a:cubicBezTo>
                  <a:pt x="2991993" y="2442486"/>
                  <a:pt x="3049778" y="2473546"/>
                  <a:pt x="3103753" y="2503192"/>
                </a:cubicBezTo>
                <a:cubicBezTo>
                  <a:pt x="3132709" y="2519112"/>
                  <a:pt x="3160903" y="2534721"/>
                  <a:pt x="3188335" y="2550006"/>
                </a:cubicBezTo>
                <a:cubicBezTo>
                  <a:pt x="3145346" y="2603915"/>
                  <a:pt x="3124264" y="2634576"/>
                  <a:pt x="3123502" y="2635779"/>
                </a:cubicBezTo>
                <a:lnTo>
                  <a:pt x="3131376" y="2641100"/>
                </a:lnTo>
                <a:cubicBezTo>
                  <a:pt x="3131820" y="2640467"/>
                  <a:pt x="3153029" y="2609427"/>
                  <a:pt x="3196590" y="2554631"/>
                </a:cubicBezTo>
                <a:cubicBezTo>
                  <a:pt x="3250394" y="2584784"/>
                  <a:pt x="3301194" y="2613778"/>
                  <a:pt x="3348990" y="2641607"/>
                </a:cubicBezTo>
                <a:lnTo>
                  <a:pt x="3368040" y="2641607"/>
                </a:lnTo>
                <a:cubicBezTo>
                  <a:pt x="3316478" y="2611536"/>
                  <a:pt x="3261443" y="2580033"/>
                  <a:pt x="3202940" y="2547092"/>
                </a:cubicBezTo>
                <a:cubicBezTo>
                  <a:pt x="3244850" y="2494894"/>
                  <a:pt x="3305747" y="2422994"/>
                  <a:pt x="3387090" y="2336778"/>
                </a:cubicBezTo>
                <a:cubicBezTo>
                  <a:pt x="3442907" y="2277484"/>
                  <a:pt x="3512693" y="2206915"/>
                  <a:pt x="3596640" y="2128174"/>
                </a:cubicBezTo>
                <a:cubicBezTo>
                  <a:pt x="3686810" y="2093161"/>
                  <a:pt x="3783184" y="2056971"/>
                  <a:pt x="3885756" y="2019596"/>
                </a:cubicBezTo>
                <a:cubicBezTo>
                  <a:pt x="4023887" y="2061830"/>
                  <a:pt x="4159714" y="2105812"/>
                  <a:pt x="4293235" y="2151549"/>
                </a:cubicBezTo>
                <a:cubicBezTo>
                  <a:pt x="4470610" y="2212192"/>
                  <a:pt x="4636815" y="2273006"/>
                  <a:pt x="4791837" y="2333991"/>
                </a:cubicBezTo>
                <a:cubicBezTo>
                  <a:pt x="4778502" y="2348624"/>
                  <a:pt x="4765866" y="2362814"/>
                  <a:pt x="4753737" y="2376560"/>
                </a:cubicBezTo>
                <a:lnTo>
                  <a:pt x="4745673" y="2379728"/>
                </a:lnTo>
                <a:cubicBezTo>
                  <a:pt x="4369372" y="2528278"/>
                  <a:pt x="4162870" y="2633119"/>
                  <a:pt x="4160838" y="2634195"/>
                </a:cubicBezTo>
                <a:lnTo>
                  <a:pt x="4164648" y="2641607"/>
                </a:lnTo>
                <a:lnTo>
                  <a:pt x="4167251" y="2641607"/>
                </a:lnTo>
                <a:cubicBezTo>
                  <a:pt x="4189095" y="2630648"/>
                  <a:pt x="4389501" y="2530875"/>
                  <a:pt x="4740085" y="2392207"/>
                </a:cubicBezTo>
                <a:cubicBezTo>
                  <a:pt x="4610164" y="2540947"/>
                  <a:pt x="4553014" y="2634766"/>
                  <a:pt x="4552125" y="2635969"/>
                </a:cubicBezTo>
                <a:lnTo>
                  <a:pt x="4560253" y="2640910"/>
                </a:lnTo>
                <a:cubicBezTo>
                  <a:pt x="4561015" y="2639643"/>
                  <a:pt x="4621657" y="2540631"/>
                  <a:pt x="4758817" y="2384542"/>
                </a:cubicBezTo>
                <a:cubicBezTo>
                  <a:pt x="4784598" y="2374406"/>
                  <a:pt x="4811567" y="2363846"/>
                  <a:pt x="4839716" y="2352868"/>
                </a:cubicBezTo>
                <a:cubicBezTo>
                  <a:pt x="5090097" y="2452197"/>
                  <a:pt x="5310632" y="2549816"/>
                  <a:pt x="5502021" y="2641417"/>
                </a:cubicBezTo>
                <a:lnTo>
                  <a:pt x="5523992" y="2641417"/>
                </a:lnTo>
                <a:cubicBezTo>
                  <a:pt x="5330762" y="2548423"/>
                  <a:pt x="5107242" y="2449030"/>
                  <a:pt x="4852797" y="2347864"/>
                </a:cubicBezTo>
                <a:cubicBezTo>
                  <a:pt x="4939729" y="2314543"/>
                  <a:pt x="5037519" y="2278181"/>
                  <a:pt x="5145278" y="2240173"/>
                </a:cubicBezTo>
                <a:cubicBezTo>
                  <a:pt x="5467604" y="2368008"/>
                  <a:pt x="5748528" y="2494640"/>
                  <a:pt x="5987796" y="2611644"/>
                </a:cubicBezTo>
                <a:cubicBezTo>
                  <a:pt x="5975096" y="2626910"/>
                  <a:pt x="5968746" y="2635272"/>
                  <a:pt x="5968429" y="2635652"/>
                </a:cubicBezTo>
                <a:lnTo>
                  <a:pt x="5976049" y="2641354"/>
                </a:lnTo>
                <a:cubicBezTo>
                  <a:pt x="5976049" y="2641037"/>
                  <a:pt x="5983097" y="2632168"/>
                  <a:pt x="5996559" y="2616015"/>
                </a:cubicBezTo>
                <a:lnTo>
                  <a:pt x="6033707" y="2634322"/>
                </a:lnTo>
                <a:lnTo>
                  <a:pt x="6037263" y="2641734"/>
                </a:lnTo>
                <a:lnTo>
                  <a:pt x="6040184" y="2641734"/>
                </a:lnTo>
                <a:lnTo>
                  <a:pt x="6044565" y="2639707"/>
                </a:lnTo>
                <a:lnTo>
                  <a:pt x="6048629" y="2641734"/>
                </a:lnTo>
                <a:lnTo>
                  <a:pt x="6069902" y="2641734"/>
                </a:lnTo>
                <a:lnTo>
                  <a:pt x="6055614" y="2634576"/>
                </a:lnTo>
                <a:cubicBezTo>
                  <a:pt x="6117400" y="2606259"/>
                  <a:pt x="6209411" y="2567807"/>
                  <a:pt x="6328093" y="2522767"/>
                </a:cubicBezTo>
                <a:cubicBezTo>
                  <a:pt x="6416612" y="2563480"/>
                  <a:pt x="6500495" y="2603136"/>
                  <a:pt x="6579807" y="2641734"/>
                </a:cubicBezTo>
                <a:lnTo>
                  <a:pt x="6601524" y="2641734"/>
                </a:lnTo>
                <a:cubicBezTo>
                  <a:pt x="6519482" y="2601742"/>
                  <a:pt x="6432487" y="2560522"/>
                  <a:pt x="6340539" y="2518079"/>
                </a:cubicBezTo>
                <a:cubicBezTo>
                  <a:pt x="6426391" y="2485708"/>
                  <a:pt x="6525705" y="2450107"/>
                  <a:pt x="6637211" y="2412542"/>
                </a:cubicBezTo>
                <a:cubicBezTo>
                  <a:pt x="6821805" y="2492170"/>
                  <a:pt x="6990398" y="2569201"/>
                  <a:pt x="7142353" y="2641734"/>
                </a:cubicBezTo>
                <a:lnTo>
                  <a:pt x="7164388" y="2641734"/>
                </a:lnTo>
                <a:cubicBezTo>
                  <a:pt x="7010337" y="2567934"/>
                  <a:pt x="6838887" y="2489319"/>
                  <a:pt x="6650673" y="2407981"/>
                </a:cubicBezTo>
                <a:cubicBezTo>
                  <a:pt x="6927342" y="2315240"/>
                  <a:pt x="7277545" y="2210843"/>
                  <a:pt x="7682611" y="2114174"/>
                </a:cubicBezTo>
                <a:cubicBezTo>
                  <a:pt x="7880732" y="2066834"/>
                  <a:pt x="8082280" y="2023441"/>
                  <a:pt x="8287321" y="1983994"/>
                </a:cubicBezTo>
                <a:cubicBezTo>
                  <a:pt x="7784592" y="2341592"/>
                  <a:pt x="7471855" y="2630965"/>
                  <a:pt x="7467664" y="2635272"/>
                </a:cubicBezTo>
                <a:lnTo>
                  <a:pt x="7474014" y="2641924"/>
                </a:lnTo>
                <a:lnTo>
                  <a:pt x="7474585" y="2641924"/>
                </a:lnTo>
                <a:cubicBezTo>
                  <a:pt x="7486206" y="2631155"/>
                  <a:pt x="7803960" y="2338488"/>
                  <a:pt x="8309991" y="1979940"/>
                </a:cubicBezTo>
                <a:cubicBezTo>
                  <a:pt x="8517636" y="1940284"/>
                  <a:pt x="8728202" y="1904702"/>
                  <a:pt x="8941753" y="1873199"/>
                </a:cubicBezTo>
                <a:cubicBezTo>
                  <a:pt x="9204706" y="1987732"/>
                  <a:pt x="9423336" y="2096056"/>
                  <a:pt x="9598216" y="2189938"/>
                </a:cubicBezTo>
                <a:cubicBezTo>
                  <a:pt x="9326880" y="2387139"/>
                  <a:pt x="9130220" y="2557355"/>
                  <a:pt x="9048877" y="2635462"/>
                </a:cubicBezTo>
                <a:lnTo>
                  <a:pt x="9055227" y="2641797"/>
                </a:lnTo>
                <a:lnTo>
                  <a:pt x="9055735" y="2641797"/>
                </a:lnTo>
                <a:cubicBezTo>
                  <a:pt x="9137523" y="2563119"/>
                  <a:pt x="9335135" y="2392461"/>
                  <a:pt x="9607550" y="2194689"/>
                </a:cubicBezTo>
                <a:cubicBezTo>
                  <a:pt x="9659493" y="2222606"/>
                  <a:pt x="9707562" y="2249168"/>
                  <a:pt x="9751695" y="2274380"/>
                </a:cubicBezTo>
                <a:cubicBezTo>
                  <a:pt x="10121202" y="2484441"/>
                  <a:pt x="10301795" y="2633119"/>
                  <a:pt x="10312209" y="2641797"/>
                </a:cubicBezTo>
                <a:lnTo>
                  <a:pt x="10313162" y="2641797"/>
                </a:lnTo>
                <a:lnTo>
                  <a:pt x="10318877" y="2635019"/>
                </a:lnTo>
                <a:cubicBezTo>
                  <a:pt x="10317099" y="2633499"/>
                  <a:pt x="10136378" y="2482161"/>
                  <a:pt x="9756902" y="2266398"/>
                </a:cubicBezTo>
                <a:cubicBezTo>
                  <a:pt x="9713722" y="2241820"/>
                  <a:pt x="9666795" y="2215847"/>
                  <a:pt x="9616059" y="2188481"/>
                </a:cubicBezTo>
                <a:cubicBezTo>
                  <a:pt x="9686417" y="2137803"/>
                  <a:pt x="9761665" y="2084971"/>
                  <a:pt x="9841103" y="2031695"/>
                </a:cubicBezTo>
                <a:cubicBezTo>
                  <a:pt x="9984867" y="2103722"/>
                  <a:pt x="10110025" y="2170744"/>
                  <a:pt x="10216134" y="2230164"/>
                </a:cubicBezTo>
                <a:cubicBezTo>
                  <a:pt x="10501503" y="2390053"/>
                  <a:pt x="10693781" y="2519663"/>
                  <a:pt x="10792778" y="2590295"/>
                </a:cubicBezTo>
                <a:cubicBezTo>
                  <a:pt x="10765219" y="2618675"/>
                  <a:pt x="10750804" y="2635019"/>
                  <a:pt x="10750359" y="2635526"/>
                </a:cubicBezTo>
                <a:lnTo>
                  <a:pt x="10757598" y="2641861"/>
                </a:lnTo>
                <a:cubicBezTo>
                  <a:pt x="10757980" y="2641417"/>
                  <a:pt x="10772584" y="2624757"/>
                  <a:pt x="10800588" y="2595997"/>
                </a:cubicBezTo>
                <a:cubicBezTo>
                  <a:pt x="10831258" y="2617978"/>
                  <a:pt x="10851959" y="2633625"/>
                  <a:pt x="10862818" y="2641924"/>
                </a:cubicBezTo>
                <a:lnTo>
                  <a:pt x="10877169" y="2641924"/>
                </a:lnTo>
                <a:lnTo>
                  <a:pt x="10877613" y="2641354"/>
                </a:lnTo>
                <a:cubicBezTo>
                  <a:pt x="10876915" y="2640847"/>
                  <a:pt x="10853357" y="2622349"/>
                  <a:pt x="10807319" y="2589155"/>
                </a:cubicBezTo>
                <a:cubicBezTo>
                  <a:pt x="10853420" y="2542151"/>
                  <a:pt x="10931081" y="2467147"/>
                  <a:pt x="11037824" y="2377700"/>
                </a:cubicBezTo>
                <a:cubicBezTo>
                  <a:pt x="11279569" y="2517889"/>
                  <a:pt x="11421808" y="2615825"/>
                  <a:pt x="11458893" y="2641924"/>
                </a:cubicBezTo>
                <a:lnTo>
                  <a:pt x="11473879" y="2641924"/>
                </a:lnTo>
                <a:lnTo>
                  <a:pt x="11474323" y="2641227"/>
                </a:lnTo>
                <a:cubicBezTo>
                  <a:pt x="11472418" y="2639833"/>
                  <a:pt x="11326432" y="2534169"/>
                  <a:pt x="11045634" y="2371239"/>
                </a:cubicBezTo>
                <a:cubicBezTo>
                  <a:pt x="11071860" y="2349403"/>
                  <a:pt x="11099736" y="2326788"/>
                  <a:pt x="11129391" y="2303394"/>
                </a:cubicBezTo>
                <a:cubicBezTo>
                  <a:pt x="11174285" y="2268109"/>
                  <a:pt x="11225022" y="2229910"/>
                  <a:pt x="11281283" y="2189875"/>
                </a:cubicBezTo>
                <a:cubicBezTo>
                  <a:pt x="11775567" y="2444912"/>
                  <a:pt x="12045632" y="2628874"/>
                  <a:pt x="12064619" y="2641924"/>
                </a:cubicBezTo>
                <a:lnTo>
                  <a:pt x="12066207" y="2641924"/>
                </a:lnTo>
                <a:lnTo>
                  <a:pt x="12071159" y="2634892"/>
                </a:lnTo>
                <a:cubicBezTo>
                  <a:pt x="12068429" y="2632992"/>
                  <a:pt x="11798109" y="2446179"/>
                  <a:pt x="11290109" y="2183666"/>
                </a:cubicBezTo>
                <a:cubicBezTo>
                  <a:pt x="11556111" y="1995106"/>
                  <a:pt x="11843448" y="1838383"/>
                  <a:pt x="12146153" y="1716730"/>
                </a:cubicBezTo>
                <a:lnTo>
                  <a:pt x="12188634" y="1718631"/>
                </a:lnTo>
                <a:lnTo>
                  <a:pt x="12189143" y="1709128"/>
                </a:lnTo>
                <a:lnTo>
                  <a:pt x="12167933" y="1708178"/>
                </a:lnTo>
                <a:cubicBezTo>
                  <a:pt x="12175490" y="1705264"/>
                  <a:pt x="12182983" y="1702224"/>
                  <a:pt x="12190603" y="1699310"/>
                </a:cubicBezTo>
                <a:lnTo>
                  <a:pt x="12187174" y="1690441"/>
                </a:lnTo>
                <a:cubicBezTo>
                  <a:pt x="12172886" y="1695971"/>
                  <a:pt x="12158726" y="1701546"/>
                  <a:pt x="12144566" y="1707165"/>
                </a:cubicBezTo>
                <a:cubicBezTo>
                  <a:pt x="11545887" y="1680679"/>
                  <a:pt x="10946257" y="1684904"/>
                  <a:pt x="10348023" y="1719834"/>
                </a:cubicBezTo>
                <a:cubicBezTo>
                  <a:pt x="10535920" y="1613980"/>
                  <a:pt x="10726737" y="1517122"/>
                  <a:pt x="10918634" y="1429955"/>
                </a:cubicBezTo>
                <a:cubicBezTo>
                  <a:pt x="11010646" y="1388228"/>
                  <a:pt x="11102975" y="1348807"/>
                  <a:pt x="11195621" y="1311685"/>
                </a:cubicBezTo>
                <a:cubicBezTo>
                  <a:pt x="11527092" y="1320129"/>
                  <a:pt x="11858054" y="1337613"/>
                  <a:pt x="12188507" y="1364137"/>
                </a:cubicBezTo>
                <a:lnTo>
                  <a:pt x="12189270" y="1354635"/>
                </a:lnTo>
                <a:cubicBezTo>
                  <a:pt x="11866245" y="1328491"/>
                  <a:pt x="11542395" y="1311197"/>
                  <a:pt x="11217720" y="1302753"/>
                </a:cubicBezTo>
                <a:cubicBezTo>
                  <a:pt x="11464481" y="1204285"/>
                  <a:pt x="11717210" y="1121369"/>
                  <a:pt x="11974385" y="1054493"/>
                </a:cubicBezTo>
                <a:cubicBezTo>
                  <a:pt x="12045632" y="1060277"/>
                  <a:pt x="12116943" y="1066358"/>
                  <a:pt x="12188317" y="1072737"/>
                </a:cubicBezTo>
                <a:lnTo>
                  <a:pt x="12189206" y="1063235"/>
                </a:lnTo>
                <a:cubicBezTo>
                  <a:pt x="12126976" y="1057661"/>
                  <a:pt x="12064809" y="1052339"/>
                  <a:pt x="12002643" y="1047272"/>
                </a:cubicBezTo>
                <a:cubicBezTo>
                  <a:pt x="12065127" y="1031435"/>
                  <a:pt x="12127484" y="1016656"/>
                  <a:pt x="12189778" y="1002928"/>
                </a:cubicBezTo>
                <a:lnTo>
                  <a:pt x="12187745" y="993679"/>
                </a:lnTo>
                <a:cubicBezTo>
                  <a:pt x="12116498" y="1009263"/>
                  <a:pt x="12045124" y="1026322"/>
                  <a:pt x="11973560" y="1044864"/>
                </a:cubicBezTo>
                <a:cubicBezTo>
                  <a:pt x="11356848" y="995010"/>
                  <a:pt x="10743311" y="970811"/>
                  <a:pt x="10136251" y="972204"/>
                </a:cubicBezTo>
                <a:cubicBezTo>
                  <a:pt x="10247503" y="928621"/>
                  <a:pt x="10357866" y="888858"/>
                  <a:pt x="10467340" y="852921"/>
                </a:cubicBezTo>
                <a:cubicBezTo>
                  <a:pt x="10623677" y="801609"/>
                  <a:pt x="10777919" y="758260"/>
                  <a:pt x="10930065" y="722868"/>
                </a:cubicBezTo>
                <a:cubicBezTo>
                  <a:pt x="11346688" y="744831"/>
                  <a:pt x="11766106" y="776986"/>
                  <a:pt x="12188254" y="819346"/>
                </a:cubicBezTo>
                <a:lnTo>
                  <a:pt x="12189270" y="809844"/>
                </a:lnTo>
                <a:cubicBezTo>
                  <a:pt x="11778297" y="768668"/>
                  <a:pt x="11369802" y="736994"/>
                  <a:pt x="10963720" y="714823"/>
                </a:cubicBezTo>
                <a:cubicBezTo>
                  <a:pt x="11392408" y="618091"/>
                  <a:pt x="11802682" y="584960"/>
                  <a:pt x="12188444" y="616317"/>
                </a:cubicBezTo>
                <a:lnTo>
                  <a:pt x="12189206" y="606815"/>
                </a:lnTo>
                <a:cubicBezTo>
                  <a:pt x="11792839" y="574571"/>
                  <a:pt x="11370628" y="610299"/>
                  <a:pt x="10929239" y="712986"/>
                </a:cubicBezTo>
                <a:cubicBezTo>
                  <a:pt x="10463594" y="688407"/>
                  <a:pt x="10002139" y="676516"/>
                  <a:pt x="9544939" y="677321"/>
                </a:cubicBezTo>
                <a:cubicBezTo>
                  <a:pt x="10155619" y="528390"/>
                  <a:pt x="10806367" y="432925"/>
                  <a:pt x="11488674" y="392256"/>
                </a:cubicBezTo>
                <a:cubicBezTo>
                  <a:pt x="11723053" y="408769"/>
                  <a:pt x="11957495" y="428385"/>
                  <a:pt x="12192063" y="451106"/>
                </a:cubicBezTo>
                <a:close/>
                <a:moveTo>
                  <a:pt x="6546088" y="486771"/>
                </a:moveTo>
                <a:cubicBezTo>
                  <a:pt x="6749288" y="463712"/>
                  <a:pt x="6953377" y="443061"/>
                  <a:pt x="7158292" y="424817"/>
                </a:cubicBezTo>
                <a:cubicBezTo>
                  <a:pt x="7848346" y="363243"/>
                  <a:pt x="8545385" y="329035"/>
                  <a:pt x="9249410" y="322194"/>
                </a:cubicBezTo>
                <a:cubicBezTo>
                  <a:pt x="8978900" y="362483"/>
                  <a:pt x="8716073" y="410564"/>
                  <a:pt x="8460994" y="466436"/>
                </a:cubicBezTo>
                <a:cubicBezTo>
                  <a:pt x="8077327" y="549851"/>
                  <a:pt x="7698931" y="656042"/>
                  <a:pt x="7327964" y="784442"/>
                </a:cubicBezTo>
                <a:cubicBezTo>
                  <a:pt x="7315835" y="785645"/>
                  <a:pt x="7303770" y="786912"/>
                  <a:pt x="7291642" y="788053"/>
                </a:cubicBezTo>
                <a:cubicBezTo>
                  <a:pt x="6943345" y="712922"/>
                  <a:pt x="6590602" y="647275"/>
                  <a:pt x="6233414" y="591105"/>
                </a:cubicBezTo>
                <a:cubicBezTo>
                  <a:pt x="6336284" y="554827"/>
                  <a:pt x="6440488" y="520049"/>
                  <a:pt x="6546088" y="486771"/>
                </a:cubicBezTo>
                <a:close/>
                <a:moveTo>
                  <a:pt x="9814941" y="1759237"/>
                </a:moveTo>
                <a:cubicBezTo>
                  <a:pt x="9599041" y="1666496"/>
                  <a:pt x="9359836" y="1570270"/>
                  <a:pt x="9098597" y="1474172"/>
                </a:cubicBezTo>
                <a:cubicBezTo>
                  <a:pt x="9163241" y="1437050"/>
                  <a:pt x="9227757" y="1401151"/>
                  <a:pt x="9292209" y="1366481"/>
                </a:cubicBezTo>
                <a:lnTo>
                  <a:pt x="9326817" y="1363567"/>
                </a:lnTo>
                <a:cubicBezTo>
                  <a:pt x="9677273" y="1484371"/>
                  <a:pt x="9994392" y="1606759"/>
                  <a:pt x="10275507" y="1723952"/>
                </a:cubicBezTo>
                <a:cubicBezTo>
                  <a:pt x="10121138" y="1733537"/>
                  <a:pt x="9967595" y="1745300"/>
                  <a:pt x="9814941" y="1759237"/>
                </a:cubicBezTo>
                <a:close/>
                <a:moveTo>
                  <a:pt x="10295255" y="1731997"/>
                </a:moveTo>
                <a:lnTo>
                  <a:pt x="10301605" y="1734658"/>
                </a:lnTo>
                <a:cubicBezTo>
                  <a:pt x="10224008" y="1779001"/>
                  <a:pt x="10146982" y="1824865"/>
                  <a:pt x="10070529" y="1872249"/>
                </a:cubicBezTo>
                <a:cubicBezTo>
                  <a:pt x="9994773" y="1837832"/>
                  <a:pt x="9915652" y="1802883"/>
                  <a:pt x="9833229" y="1767408"/>
                </a:cubicBezTo>
                <a:cubicBezTo>
                  <a:pt x="9986391" y="1753428"/>
                  <a:pt x="10140379" y="1741626"/>
                  <a:pt x="10295255" y="1731997"/>
                </a:cubicBezTo>
                <a:close/>
                <a:moveTo>
                  <a:pt x="2138045" y="2013831"/>
                </a:moveTo>
                <a:cubicBezTo>
                  <a:pt x="1894205" y="1904176"/>
                  <a:pt x="1622933" y="1789834"/>
                  <a:pt x="1325944" y="1675428"/>
                </a:cubicBezTo>
                <a:cubicBezTo>
                  <a:pt x="1458024" y="1627619"/>
                  <a:pt x="1601641" y="1577619"/>
                  <a:pt x="1756791" y="1525420"/>
                </a:cubicBezTo>
                <a:cubicBezTo>
                  <a:pt x="2043729" y="1573311"/>
                  <a:pt x="2324208" y="1626821"/>
                  <a:pt x="2598230" y="1685943"/>
                </a:cubicBezTo>
                <a:cubicBezTo>
                  <a:pt x="2480501" y="1779571"/>
                  <a:pt x="2373884" y="1870602"/>
                  <a:pt x="2278380" y="1957008"/>
                </a:cubicBezTo>
                <a:cubicBezTo>
                  <a:pt x="2230203" y="1976184"/>
                  <a:pt x="2183429" y="1995124"/>
                  <a:pt x="2138045" y="2013831"/>
                </a:cubicBezTo>
                <a:close/>
                <a:moveTo>
                  <a:pt x="2258187" y="1975316"/>
                </a:moveTo>
                <a:cubicBezTo>
                  <a:pt x="2235073" y="1996430"/>
                  <a:pt x="2212613" y="2017208"/>
                  <a:pt x="2190814" y="2037650"/>
                </a:cubicBezTo>
                <a:lnTo>
                  <a:pt x="2149983" y="2019216"/>
                </a:lnTo>
                <a:cubicBezTo>
                  <a:pt x="2185245" y="2004690"/>
                  <a:pt x="2221313" y="1990057"/>
                  <a:pt x="2258187" y="1975316"/>
                </a:cubicBezTo>
                <a:close/>
                <a:moveTo>
                  <a:pt x="5040694" y="1641663"/>
                </a:moveTo>
                <a:cubicBezTo>
                  <a:pt x="4941716" y="1669112"/>
                  <a:pt x="4845495" y="1696712"/>
                  <a:pt x="4752023" y="1724459"/>
                </a:cubicBezTo>
                <a:cubicBezTo>
                  <a:pt x="4590396" y="1676866"/>
                  <a:pt x="4427411" y="1631464"/>
                  <a:pt x="4263073" y="1588261"/>
                </a:cubicBezTo>
                <a:cubicBezTo>
                  <a:pt x="4482465" y="1434440"/>
                  <a:pt x="4710157" y="1292750"/>
                  <a:pt x="4945126" y="1163831"/>
                </a:cubicBezTo>
                <a:cubicBezTo>
                  <a:pt x="5259026" y="1095752"/>
                  <a:pt x="5577923" y="1034792"/>
                  <a:pt x="5901817" y="980947"/>
                </a:cubicBezTo>
                <a:cubicBezTo>
                  <a:pt x="6115476" y="1020222"/>
                  <a:pt x="6325299" y="1062747"/>
                  <a:pt x="6531293" y="1108529"/>
                </a:cubicBezTo>
                <a:cubicBezTo>
                  <a:pt x="6388862" y="1175804"/>
                  <a:pt x="6250877" y="1246456"/>
                  <a:pt x="6117273" y="1320490"/>
                </a:cubicBezTo>
                <a:cubicBezTo>
                  <a:pt x="6059697" y="1352500"/>
                  <a:pt x="6003989" y="1384490"/>
                  <a:pt x="5950141" y="1416462"/>
                </a:cubicBezTo>
                <a:cubicBezTo>
                  <a:pt x="5642039" y="1484162"/>
                  <a:pt x="5338890" y="1559229"/>
                  <a:pt x="5040694" y="1641663"/>
                </a:cubicBezTo>
                <a:close/>
                <a:moveTo>
                  <a:pt x="5924614" y="1432046"/>
                </a:moveTo>
                <a:cubicBezTo>
                  <a:pt x="5696801" y="1568205"/>
                  <a:pt x="5478685" y="1719904"/>
                  <a:pt x="5271834" y="1886059"/>
                </a:cubicBezTo>
                <a:lnTo>
                  <a:pt x="5218494" y="1868765"/>
                </a:lnTo>
                <a:cubicBezTo>
                  <a:pt x="5069777" y="1820412"/>
                  <a:pt x="4919917" y="1773952"/>
                  <a:pt x="4768914" y="1729400"/>
                </a:cubicBezTo>
                <a:cubicBezTo>
                  <a:pt x="4857814" y="1703091"/>
                  <a:pt x="4949273" y="1676929"/>
                  <a:pt x="5043297" y="1650912"/>
                </a:cubicBezTo>
                <a:cubicBezTo>
                  <a:pt x="5332051" y="1570923"/>
                  <a:pt x="5625827" y="1497972"/>
                  <a:pt x="5924614" y="1432046"/>
                </a:cubicBezTo>
                <a:close/>
                <a:moveTo>
                  <a:pt x="2143379" y="1400372"/>
                </a:moveTo>
                <a:cubicBezTo>
                  <a:pt x="2225212" y="1374779"/>
                  <a:pt x="2309432" y="1349016"/>
                  <a:pt x="2396046" y="1323088"/>
                </a:cubicBezTo>
                <a:cubicBezTo>
                  <a:pt x="2580113" y="1355522"/>
                  <a:pt x="2762822" y="1390616"/>
                  <a:pt x="2944178" y="1428371"/>
                </a:cubicBezTo>
                <a:cubicBezTo>
                  <a:pt x="2896851" y="1461439"/>
                  <a:pt x="2850007" y="1495013"/>
                  <a:pt x="2803652" y="1529094"/>
                </a:cubicBezTo>
                <a:cubicBezTo>
                  <a:pt x="2586736" y="1482261"/>
                  <a:pt x="2366709" y="1439223"/>
                  <a:pt x="2143570" y="1399992"/>
                </a:cubicBezTo>
                <a:close/>
                <a:moveTo>
                  <a:pt x="2793492" y="1536633"/>
                </a:moveTo>
                <a:cubicBezTo>
                  <a:pt x="2776728" y="1548922"/>
                  <a:pt x="2759964" y="1561212"/>
                  <a:pt x="2743391" y="1573691"/>
                </a:cubicBezTo>
                <a:cubicBezTo>
                  <a:pt x="2696572" y="1608830"/>
                  <a:pt x="2651335" y="1643735"/>
                  <a:pt x="2607691" y="1678405"/>
                </a:cubicBezTo>
                <a:cubicBezTo>
                  <a:pt x="2336756" y="1619872"/>
                  <a:pt x="2059476" y="1566786"/>
                  <a:pt x="1775841" y="1519149"/>
                </a:cubicBezTo>
                <a:cubicBezTo>
                  <a:pt x="1886248" y="1482280"/>
                  <a:pt x="2002199" y="1444760"/>
                  <a:pt x="2123694" y="1406580"/>
                </a:cubicBezTo>
                <a:cubicBezTo>
                  <a:pt x="2350091" y="1445900"/>
                  <a:pt x="2573420" y="1489204"/>
                  <a:pt x="2793683" y="1536506"/>
                </a:cubicBezTo>
                <a:close/>
                <a:moveTo>
                  <a:pt x="3638614" y="549802"/>
                </a:moveTo>
                <a:cubicBezTo>
                  <a:pt x="3919665" y="564118"/>
                  <a:pt x="4197395" y="583925"/>
                  <a:pt x="4471797" y="609222"/>
                </a:cubicBezTo>
                <a:cubicBezTo>
                  <a:pt x="4371893" y="648878"/>
                  <a:pt x="4273125" y="690478"/>
                  <a:pt x="4175506" y="734017"/>
                </a:cubicBezTo>
                <a:cubicBezTo>
                  <a:pt x="3830276" y="701285"/>
                  <a:pt x="3477749" y="676054"/>
                  <a:pt x="3117914" y="658317"/>
                </a:cubicBezTo>
                <a:cubicBezTo>
                  <a:pt x="3294317" y="619759"/>
                  <a:pt x="3467881" y="583587"/>
                  <a:pt x="3638614" y="549802"/>
                </a:cubicBezTo>
                <a:close/>
                <a:moveTo>
                  <a:pt x="3081592" y="656479"/>
                </a:moveTo>
                <a:cubicBezTo>
                  <a:pt x="2968352" y="651032"/>
                  <a:pt x="2854408" y="646344"/>
                  <a:pt x="2739771" y="642416"/>
                </a:cubicBezTo>
                <a:cubicBezTo>
                  <a:pt x="2831338" y="602634"/>
                  <a:pt x="2924048" y="564266"/>
                  <a:pt x="3017901" y="527313"/>
                </a:cubicBezTo>
                <a:cubicBezTo>
                  <a:pt x="3213227" y="531537"/>
                  <a:pt x="3407092" y="538399"/>
                  <a:pt x="3599498" y="547901"/>
                </a:cubicBezTo>
                <a:cubicBezTo>
                  <a:pt x="3429870" y="581729"/>
                  <a:pt x="3257214" y="617922"/>
                  <a:pt x="3081528" y="656479"/>
                </a:cubicBezTo>
                <a:close/>
                <a:moveTo>
                  <a:pt x="6837236" y="972521"/>
                </a:moveTo>
                <a:cubicBezTo>
                  <a:pt x="6717856" y="945155"/>
                  <a:pt x="6597460" y="918973"/>
                  <a:pt x="6476111" y="893970"/>
                </a:cubicBezTo>
                <a:cubicBezTo>
                  <a:pt x="6606033" y="876106"/>
                  <a:pt x="6736588" y="859363"/>
                  <a:pt x="6867779" y="843735"/>
                </a:cubicBezTo>
                <a:cubicBezTo>
                  <a:pt x="6930327" y="857121"/>
                  <a:pt x="6992620" y="870804"/>
                  <a:pt x="7054723" y="884785"/>
                </a:cubicBezTo>
                <a:cubicBezTo>
                  <a:pt x="6981254" y="913247"/>
                  <a:pt x="6908737" y="942494"/>
                  <a:pt x="6837172" y="972521"/>
                </a:cubicBezTo>
                <a:close/>
                <a:moveTo>
                  <a:pt x="7071424" y="888522"/>
                </a:moveTo>
                <a:cubicBezTo>
                  <a:pt x="7350570" y="951616"/>
                  <a:pt x="7625906" y="1021109"/>
                  <a:pt x="7897369" y="1097000"/>
                </a:cubicBezTo>
                <a:cubicBezTo>
                  <a:pt x="7769543" y="1111316"/>
                  <a:pt x="7642225" y="1126817"/>
                  <a:pt x="7515416" y="1143497"/>
                </a:cubicBezTo>
                <a:cubicBezTo>
                  <a:pt x="7298309" y="1083525"/>
                  <a:pt x="7077520" y="1027741"/>
                  <a:pt x="6853047" y="976132"/>
                </a:cubicBezTo>
                <a:cubicBezTo>
                  <a:pt x="6924866" y="946188"/>
                  <a:pt x="6997637" y="916984"/>
                  <a:pt x="7071360" y="888522"/>
                </a:cubicBezTo>
                <a:close/>
                <a:moveTo>
                  <a:pt x="6822313" y="978793"/>
                </a:moveTo>
                <a:cubicBezTo>
                  <a:pt x="6728396" y="1018531"/>
                  <a:pt x="6636258" y="1059624"/>
                  <a:pt x="6545770" y="1102067"/>
                </a:cubicBezTo>
                <a:cubicBezTo>
                  <a:pt x="6344222" y="1057090"/>
                  <a:pt x="6138907" y="1015237"/>
                  <a:pt x="5929821" y="976512"/>
                </a:cubicBezTo>
                <a:cubicBezTo>
                  <a:pt x="6101188" y="948259"/>
                  <a:pt x="6273781" y="922052"/>
                  <a:pt x="6447600" y="897898"/>
                </a:cubicBezTo>
                <a:cubicBezTo>
                  <a:pt x="6573520" y="923617"/>
                  <a:pt x="6698425" y="950584"/>
                  <a:pt x="6822250" y="978793"/>
                </a:cubicBezTo>
                <a:close/>
                <a:moveTo>
                  <a:pt x="5902262" y="971444"/>
                </a:moveTo>
                <a:cubicBezTo>
                  <a:pt x="5761209" y="945516"/>
                  <a:pt x="5618525" y="921039"/>
                  <a:pt x="5474208" y="898024"/>
                </a:cubicBezTo>
                <a:cubicBezTo>
                  <a:pt x="5554263" y="861283"/>
                  <a:pt x="5635371" y="825491"/>
                  <a:pt x="5717540" y="790650"/>
                </a:cubicBezTo>
                <a:lnTo>
                  <a:pt x="5761228" y="772342"/>
                </a:lnTo>
                <a:cubicBezTo>
                  <a:pt x="5983523" y="808495"/>
                  <a:pt x="6202953" y="848442"/>
                  <a:pt x="6419533" y="892196"/>
                </a:cubicBezTo>
                <a:cubicBezTo>
                  <a:pt x="6245841" y="916604"/>
                  <a:pt x="6073394" y="943020"/>
                  <a:pt x="5902198" y="971444"/>
                </a:cubicBezTo>
                <a:close/>
                <a:moveTo>
                  <a:pt x="5874576" y="976069"/>
                </a:moveTo>
                <a:cubicBezTo>
                  <a:pt x="5570538" y="1027000"/>
                  <a:pt x="5270691" y="1084267"/>
                  <a:pt x="4975035" y="1147868"/>
                </a:cubicBezTo>
                <a:cubicBezTo>
                  <a:pt x="5131372" y="1062811"/>
                  <a:pt x="5292598" y="981916"/>
                  <a:pt x="5458714" y="905183"/>
                </a:cubicBezTo>
                <a:cubicBezTo>
                  <a:pt x="5598751" y="927481"/>
                  <a:pt x="5737352" y="951110"/>
                  <a:pt x="5874512" y="976069"/>
                </a:cubicBezTo>
                <a:close/>
                <a:moveTo>
                  <a:pt x="5713476" y="782035"/>
                </a:moveTo>
                <a:cubicBezTo>
                  <a:pt x="5626862" y="818650"/>
                  <a:pt x="5541474" y="856424"/>
                  <a:pt x="5457317" y="895364"/>
                </a:cubicBezTo>
                <a:cubicBezTo>
                  <a:pt x="5229651" y="859255"/>
                  <a:pt x="4998066" y="826714"/>
                  <a:pt x="4762564" y="797745"/>
                </a:cubicBezTo>
                <a:cubicBezTo>
                  <a:pt x="4714767" y="791835"/>
                  <a:pt x="4666787" y="786108"/>
                  <a:pt x="4618609" y="780578"/>
                </a:cubicBezTo>
                <a:cubicBezTo>
                  <a:pt x="4795393" y="746497"/>
                  <a:pt x="4973193" y="714272"/>
                  <a:pt x="5152009" y="683909"/>
                </a:cubicBezTo>
                <a:cubicBezTo>
                  <a:pt x="5351190" y="709248"/>
                  <a:pt x="5548332" y="737774"/>
                  <a:pt x="5743448" y="769492"/>
                </a:cubicBezTo>
                <a:cubicBezTo>
                  <a:pt x="5733479" y="773673"/>
                  <a:pt x="5723382" y="777790"/>
                  <a:pt x="5713413" y="782035"/>
                </a:cubicBezTo>
                <a:close/>
                <a:moveTo>
                  <a:pt x="4587304" y="777030"/>
                </a:moveTo>
                <a:cubicBezTo>
                  <a:pt x="4457637" y="762207"/>
                  <a:pt x="4326846" y="748460"/>
                  <a:pt x="4194937" y="735791"/>
                </a:cubicBezTo>
                <a:cubicBezTo>
                  <a:pt x="4293026" y="692334"/>
                  <a:pt x="4392340" y="650778"/>
                  <a:pt x="4492879" y="611122"/>
                </a:cubicBezTo>
                <a:cubicBezTo>
                  <a:pt x="4604893" y="621596"/>
                  <a:pt x="4716355" y="632914"/>
                  <a:pt x="4827270" y="645077"/>
                </a:cubicBezTo>
                <a:cubicBezTo>
                  <a:pt x="4925143" y="655928"/>
                  <a:pt x="5022514" y="667502"/>
                  <a:pt x="5119370" y="679791"/>
                </a:cubicBezTo>
                <a:cubicBezTo>
                  <a:pt x="4941189" y="710407"/>
                  <a:pt x="4763815" y="742822"/>
                  <a:pt x="4587240" y="777030"/>
                </a:cubicBezTo>
                <a:close/>
                <a:moveTo>
                  <a:pt x="4177094" y="743709"/>
                </a:moveTo>
                <a:cubicBezTo>
                  <a:pt x="4304557" y="755790"/>
                  <a:pt x="4430986" y="768922"/>
                  <a:pt x="4556379" y="783112"/>
                </a:cubicBezTo>
                <a:cubicBezTo>
                  <a:pt x="4279900" y="837166"/>
                  <a:pt x="4005917" y="895725"/>
                  <a:pt x="3734435" y="958775"/>
                </a:cubicBezTo>
                <a:cubicBezTo>
                  <a:pt x="3877945" y="883264"/>
                  <a:pt x="4024357" y="812080"/>
                  <a:pt x="4173665" y="745230"/>
                </a:cubicBezTo>
                <a:close/>
                <a:moveTo>
                  <a:pt x="4587685" y="786596"/>
                </a:moveTo>
                <a:cubicBezTo>
                  <a:pt x="4645724" y="793266"/>
                  <a:pt x="4703553" y="800108"/>
                  <a:pt x="4761167" y="807120"/>
                </a:cubicBezTo>
                <a:cubicBezTo>
                  <a:pt x="4991627" y="835373"/>
                  <a:pt x="5218576" y="867174"/>
                  <a:pt x="5442014" y="902522"/>
                </a:cubicBezTo>
                <a:cubicBezTo>
                  <a:pt x="5270310" y="982087"/>
                  <a:pt x="5103749" y="1066232"/>
                  <a:pt x="4942332" y="1154963"/>
                </a:cubicBezTo>
                <a:cubicBezTo>
                  <a:pt x="4546937" y="1240818"/>
                  <a:pt x="4160158" y="1337955"/>
                  <a:pt x="3781997" y="1446362"/>
                </a:cubicBezTo>
                <a:lnTo>
                  <a:pt x="3739579" y="1458588"/>
                </a:lnTo>
                <a:cubicBezTo>
                  <a:pt x="3533032" y="1410571"/>
                  <a:pt x="3324816" y="1365892"/>
                  <a:pt x="3114929" y="1324545"/>
                </a:cubicBezTo>
                <a:cubicBezTo>
                  <a:pt x="3303607" y="1200383"/>
                  <a:pt x="3499041" y="1084393"/>
                  <a:pt x="3701225" y="976576"/>
                </a:cubicBezTo>
                <a:cubicBezTo>
                  <a:pt x="3993534" y="907989"/>
                  <a:pt x="4289000" y="844667"/>
                  <a:pt x="4587621" y="786596"/>
                </a:cubicBezTo>
                <a:close/>
                <a:moveTo>
                  <a:pt x="4912741" y="1171180"/>
                </a:moveTo>
                <a:cubicBezTo>
                  <a:pt x="4685049" y="1297305"/>
                  <a:pt x="4464279" y="1435498"/>
                  <a:pt x="4251389" y="1585157"/>
                </a:cubicBezTo>
                <a:cubicBezTo>
                  <a:pt x="4088194" y="1542207"/>
                  <a:pt x="3923837" y="1501411"/>
                  <a:pt x="3758311" y="1462769"/>
                </a:cubicBezTo>
                <a:lnTo>
                  <a:pt x="3784473" y="1455231"/>
                </a:lnTo>
                <a:cubicBezTo>
                  <a:pt x="4151840" y="1350029"/>
                  <a:pt x="4527912" y="1255350"/>
                  <a:pt x="4912678" y="1171180"/>
                </a:cubicBezTo>
                <a:close/>
                <a:moveTo>
                  <a:pt x="3101277" y="1321694"/>
                </a:moveTo>
                <a:cubicBezTo>
                  <a:pt x="2958910" y="1293739"/>
                  <a:pt x="2815844" y="1267342"/>
                  <a:pt x="2672080" y="1242509"/>
                </a:cubicBezTo>
                <a:cubicBezTo>
                  <a:pt x="2874982" y="1184819"/>
                  <a:pt x="3088913" y="1127514"/>
                  <a:pt x="3313875" y="1070584"/>
                </a:cubicBezTo>
                <a:cubicBezTo>
                  <a:pt x="3430632" y="1041019"/>
                  <a:pt x="3547955" y="1012411"/>
                  <a:pt x="3665855" y="984747"/>
                </a:cubicBezTo>
                <a:cubicBezTo>
                  <a:pt x="3471628" y="1089227"/>
                  <a:pt x="3283439" y="1201542"/>
                  <a:pt x="3101277" y="1321694"/>
                </a:cubicBezTo>
                <a:close/>
                <a:moveTo>
                  <a:pt x="3089910" y="1329169"/>
                </a:moveTo>
                <a:cubicBezTo>
                  <a:pt x="3044527" y="1359196"/>
                  <a:pt x="2999594" y="1389729"/>
                  <a:pt x="2955100" y="1420770"/>
                </a:cubicBezTo>
                <a:cubicBezTo>
                  <a:pt x="2776963" y="1383648"/>
                  <a:pt x="2597487" y="1349016"/>
                  <a:pt x="2416683" y="1316880"/>
                </a:cubicBezTo>
                <a:cubicBezTo>
                  <a:pt x="2492883" y="1294157"/>
                  <a:pt x="2571033" y="1271377"/>
                  <a:pt x="2651125" y="1248527"/>
                </a:cubicBezTo>
                <a:cubicBezTo>
                  <a:pt x="2798064" y="1273740"/>
                  <a:pt x="2944324" y="1300618"/>
                  <a:pt x="3089910" y="1329169"/>
                </a:cubicBezTo>
                <a:close/>
                <a:moveTo>
                  <a:pt x="2395665" y="1313269"/>
                </a:moveTo>
                <a:cubicBezTo>
                  <a:pt x="2158937" y="1271586"/>
                  <a:pt x="1920094" y="1234337"/>
                  <a:pt x="1679131" y="1201523"/>
                </a:cubicBezTo>
                <a:cubicBezTo>
                  <a:pt x="1721466" y="1174873"/>
                  <a:pt x="1764201" y="1148565"/>
                  <a:pt x="1807337" y="1122592"/>
                </a:cubicBezTo>
                <a:cubicBezTo>
                  <a:pt x="2083435" y="1157687"/>
                  <a:pt x="2357438" y="1198438"/>
                  <a:pt x="2629345" y="1244853"/>
                </a:cubicBezTo>
                <a:cubicBezTo>
                  <a:pt x="2549671" y="1267658"/>
                  <a:pt x="2471782" y="1290464"/>
                  <a:pt x="2395665" y="1313269"/>
                </a:cubicBezTo>
                <a:close/>
                <a:moveTo>
                  <a:pt x="2957195" y="1430905"/>
                </a:moveTo>
                <a:cubicBezTo>
                  <a:pt x="3124918" y="1465956"/>
                  <a:pt x="3291351" y="1503267"/>
                  <a:pt x="3456496" y="1542841"/>
                </a:cubicBezTo>
                <a:cubicBezTo>
                  <a:pt x="3371831" y="1568940"/>
                  <a:pt x="3289173" y="1595122"/>
                  <a:pt x="3208528" y="1621392"/>
                </a:cubicBezTo>
                <a:cubicBezTo>
                  <a:pt x="3078944" y="1590098"/>
                  <a:pt x="2948178" y="1560154"/>
                  <a:pt x="2816225" y="1531565"/>
                </a:cubicBezTo>
                <a:cubicBezTo>
                  <a:pt x="2862707" y="1497484"/>
                  <a:pt x="2909697" y="1463929"/>
                  <a:pt x="2957195" y="1430905"/>
                </a:cubicBezTo>
                <a:close/>
                <a:moveTo>
                  <a:pt x="2967927" y="1423430"/>
                </a:moveTo>
                <a:cubicBezTo>
                  <a:pt x="3012631" y="1392472"/>
                  <a:pt x="3057735" y="1361920"/>
                  <a:pt x="3103245" y="1331766"/>
                </a:cubicBezTo>
                <a:cubicBezTo>
                  <a:pt x="3310681" y="1372518"/>
                  <a:pt x="3516522" y="1416506"/>
                  <a:pt x="3720783" y="1463719"/>
                </a:cubicBezTo>
                <a:cubicBezTo>
                  <a:pt x="3636753" y="1488089"/>
                  <a:pt x="3554584" y="1512624"/>
                  <a:pt x="3474276" y="1537329"/>
                </a:cubicBezTo>
                <a:cubicBezTo>
                  <a:pt x="3306845" y="1497040"/>
                  <a:pt x="3138062" y="1459076"/>
                  <a:pt x="2967927" y="1423430"/>
                </a:cubicBezTo>
                <a:close/>
                <a:moveTo>
                  <a:pt x="3739579" y="1468154"/>
                </a:moveTo>
                <a:cubicBezTo>
                  <a:pt x="3907898" y="1507303"/>
                  <a:pt x="4075113" y="1548688"/>
                  <a:pt x="4241229" y="1592315"/>
                </a:cubicBezTo>
                <a:cubicBezTo>
                  <a:pt x="4231069" y="1599474"/>
                  <a:pt x="4220718" y="1606632"/>
                  <a:pt x="4210558" y="1613917"/>
                </a:cubicBezTo>
                <a:cubicBezTo>
                  <a:pt x="4170763" y="1642341"/>
                  <a:pt x="4132155" y="1670613"/>
                  <a:pt x="4094734" y="1698740"/>
                </a:cubicBezTo>
                <a:cubicBezTo>
                  <a:pt x="3896151" y="1643165"/>
                  <a:pt x="3695427" y="1590814"/>
                  <a:pt x="3492564" y="1541701"/>
                </a:cubicBezTo>
                <a:cubicBezTo>
                  <a:pt x="3572999" y="1517039"/>
                  <a:pt x="3655333" y="1492524"/>
                  <a:pt x="3739579" y="1468154"/>
                </a:cubicBezTo>
                <a:close/>
                <a:moveTo>
                  <a:pt x="4216464" y="1621265"/>
                </a:moveTo>
                <a:cubicBezTo>
                  <a:pt x="4228592" y="1612587"/>
                  <a:pt x="4240911" y="1604098"/>
                  <a:pt x="4253167" y="1595419"/>
                </a:cubicBezTo>
                <a:cubicBezTo>
                  <a:pt x="4414965" y="1638071"/>
                  <a:pt x="4575639" y="1682732"/>
                  <a:pt x="4735195" y="1729400"/>
                </a:cubicBezTo>
                <a:cubicBezTo>
                  <a:pt x="4645197" y="1756215"/>
                  <a:pt x="4557859" y="1783036"/>
                  <a:pt x="4473194" y="1809852"/>
                </a:cubicBezTo>
                <a:cubicBezTo>
                  <a:pt x="4351700" y="1772603"/>
                  <a:pt x="4229354" y="1736704"/>
                  <a:pt x="4106164" y="1702160"/>
                </a:cubicBezTo>
                <a:cubicBezTo>
                  <a:pt x="4141851" y="1675428"/>
                  <a:pt x="4178617" y="1648460"/>
                  <a:pt x="4216464" y="1621265"/>
                </a:cubicBezTo>
                <a:close/>
                <a:moveTo>
                  <a:pt x="6122099" y="1328916"/>
                </a:moveTo>
                <a:cubicBezTo>
                  <a:pt x="6258878" y="1252898"/>
                  <a:pt x="6400419" y="1180618"/>
                  <a:pt x="6546723" y="1112076"/>
                </a:cubicBezTo>
                <a:cubicBezTo>
                  <a:pt x="6698615" y="1145860"/>
                  <a:pt x="6848285" y="1181550"/>
                  <a:pt x="6995669" y="1219134"/>
                </a:cubicBezTo>
                <a:cubicBezTo>
                  <a:pt x="6652324" y="1274037"/>
                  <a:pt x="6313824" y="1337702"/>
                  <a:pt x="5980240" y="1410127"/>
                </a:cubicBezTo>
                <a:cubicBezTo>
                  <a:pt x="6029960" y="1380987"/>
                  <a:pt x="6077458" y="1353748"/>
                  <a:pt x="6122162" y="1328916"/>
                </a:cubicBezTo>
                <a:close/>
                <a:moveTo>
                  <a:pt x="6560694" y="1105488"/>
                </a:moveTo>
                <a:cubicBezTo>
                  <a:pt x="6651371" y="1063254"/>
                  <a:pt x="6743827" y="1022249"/>
                  <a:pt x="6837998" y="982467"/>
                </a:cubicBezTo>
                <a:cubicBezTo>
                  <a:pt x="7059169" y="1033145"/>
                  <a:pt x="7276846" y="1087896"/>
                  <a:pt x="7490969" y="1146728"/>
                </a:cubicBezTo>
                <a:cubicBezTo>
                  <a:pt x="7332917" y="1167841"/>
                  <a:pt x="7175691" y="1190710"/>
                  <a:pt x="7019417" y="1215333"/>
                </a:cubicBezTo>
                <a:cubicBezTo>
                  <a:pt x="6868922" y="1176900"/>
                  <a:pt x="6716014" y="1140285"/>
                  <a:pt x="6560757" y="1105488"/>
                </a:cubicBezTo>
                <a:close/>
                <a:moveTo>
                  <a:pt x="7514654" y="1152936"/>
                </a:moveTo>
                <a:cubicBezTo>
                  <a:pt x="7634288" y="1186003"/>
                  <a:pt x="7752715" y="1220338"/>
                  <a:pt x="7869936" y="1255939"/>
                </a:cubicBezTo>
                <a:cubicBezTo>
                  <a:pt x="7784846" y="1296564"/>
                  <a:pt x="7701026" y="1338437"/>
                  <a:pt x="7618540" y="1381557"/>
                </a:cubicBezTo>
                <a:cubicBezTo>
                  <a:pt x="7430770" y="1324969"/>
                  <a:pt x="7238873" y="1271459"/>
                  <a:pt x="7042785" y="1221034"/>
                </a:cubicBezTo>
                <a:cubicBezTo>
                  <a:pt x="7199058" y="1196753"/>
                  <a:pt x="7356348" y="1174049"/>
                  <a:pt x="7514654" y="1152936"/>
                </a:cubicBezTo>
                <a:close/>
                <a:moveTo>
                  <a:pt x="7538847" y="1149768"/>
                </a:moveTo>
                <a:cubicBezTo>
                  <a:pt x="7665847" y="1133171"/>
                  <a:pt x="7793483" y="1117797"/>
                  <a:pt x="7921816" y="1103651"/>
                </a:cubicBezTo>
                <a:cubicBezTo>
                  <a:pt x="7979601" y="1119868"/>
                  <a:pt x="8037195" y="1136383"/>
                  <a:pt x="8094536" y="1153189"/>
                </a:cubicBezTo>
                <a:cubicBezTo>
                  <a:pt x="8023035" y="1184527"/>
                  <a:pt x="7952423" y="1216746"/>
                  <a:pt x="7882636" y="1249858"/>
                </a:cubicBezTo>
                <a:cubicBezTo>
                  <a:pt x="7769098" y="1215479"/>
                  <a:pt x="7654481" y="1182202"/>
                  <a:pt x="7538847" y="1150022"/>
                </a:cubicBezTo>
                <a:close/>
                <a:moveTo>
                  <a:pt x="8108696" y="1157370"/>
                </a:moveTo>
                <a:cubicBezTo>
                  <a:pt x="8240649" y="1196139"/>
                  <a:pt x="8371586" y="1236428"/>
                  <a:pt x="8501570" y="1278237"/>
                </a:cubicBezTo>
                <a:cubicBezTo>
                  <a:pt x="8624316" y="1317722"/>
                  <a:pt x="8743252" y="1357612"/>
                  <a:pt x="8858377" y="1397901"/>
                </a:cubicBezTo>
                <a:cubicBezTo>
                  <a:pt x="8729917" y="1411755"/>
                  <a:pt x="8601710" y="1427060"/>
                  <a:pt x="8473821" y="1443828"/>
                </a:cubicBezTo>
                <a:cubicBezTo>
                  <a:pt x="8391716" y="1414815"/>
                  <a:pt x="8307388" y="1385948"/>
                  <a:pt x="8220837" y="1357232"/>
                </a:cubicBezTo>
                <a:cubicBezTo>
                  <a:pt x="8113649" y="1321713"/>
                  <a:pt x="8005382" y="1287296"/>
                  <a:pt x="7896098" y="1253975"/>
                </a:cubicBezTo>
                <a:cubicBezTo>
                  <a:pt x="7966075" y="1221034"/>
                  <a:pt x="8037069" y="1188917"/>
                  <a:pt x="8109014" y="1157623"/>
                </a:cubicBezTo>
                <a:close/>
                <a:moveTo>
                  <a:pt x="8108061" y="1147234"/>
                </a:moveTo>
                <a:cubicBezTo>
                  <a:pt x="8054595" y="1131524"/>
                  <a:pt x="8000937" y="1116067"/>
                  <a:pt x="7947152" y="1100864"/>
                </a:cubicBezTo>
                <a:cubicBezTo>
                  <a:pt x="7997571" y="1095333"/>
                  <a:pt x="8048054" y="1089987"/>
                  <a:pt x="8098600" y="1084837"/>
                </a:cubicBezTo>
                <a:cubicBezTo>
                  <a:pt x="8166354" y="1077995"/>
                  <a:pt x="8234299" y="1071489"/>
                  <a:pt x="8302562" y="1065326"/>
                </a:cubicBezTo>
                <a:cubicBezTo>
                  <a:pt x="8237030" y="1092103"/>
                  <a:pt x="8172196" y="1119488"/>
                  <a:pt x="8108061" y="1147488"/>
                </a:cubicBezTo>
                <a:close/>
                <a:moveTo>
                  <a:pt x="8097647" y="1075398"/>
                </a:moveTo>
                <a:cubicBezTo>
                  <a:pt x="8039164" y="1081353"/>
                  <a:pt x="7980808" y="1087542"/>
                  <a:pt x="7922641" y="1093959"/>
                </a:cubicBezTo>
                <a:cubicBezTo>
                  <a:pt x="7648321" y="1016928"/>
                  <a:pt x="7369937" y="946314"/>
                  <a:pt x="7087489" y="882124"/>
                </a:cubicBezTo>
                <a:cubicBezTo>
                  <a:pt x="7160133" y="854333"/>
                  <a:pt x="7233730" y="827347"/>
                  <a:pt x="7308215" y="801166"/>
                </a:cubicBezTo>
                <a:cubicBezTo>
                  <a:pt x="7653338" y="875960"/>
                  <a:pt x="7993698" y="959997"/>
                  <a:pt x="8329358" y="1053290"/>
                </a:cubicBezTo>
                <a:cubicBezTo>
                  <a:pt x="8251952" y="1060594"/>
                  <a:pt x="8174736" y="1068050"/>
                  <a:pt x="8097647" y="1075651"/>
                </a:cubicBezTo>
                <a:close/>
                <a:moveTo>
                  <a:pt x="7070662" y="878387"/>
                </a:moveTo>
                <a:cubicBezTo>
                  <a:pt x="7012877" y="865337"/>
                  <a:pt x="6954965" y="852667"/>
                  <a:pt x="6896926" y="840378"/>
                </a:cubicBezTo>
                <a:cubicBezTo>
                  <a:pt x="7027291" y="825130"/>
                  <a:pt x="7158228" y="810966"/>
                  <a:pt x="7289673" y="797872"/>
                </a:cubicBezTo>
                <a:cubicBezTo>
                  <a:pt x="7215759" y="824015"/>
                  <a:pt x="7142734" y="850938"/>
                  <a:pt x="7070662" y="878640"/>
                </a:cubicBezTo>
                <a:close/>
                <a:moveTo>
                  <a:pt x="6868224" y="834043"/>
                </a:moveTo>
                <a:cubicBezTo>
                  <a:pt x="6585839" y="773736"/>
                  <a:pt x="6300108" y="719998"/>
                  <a:pt x="6010974" y="672823"/>
                </a:cubicBezTo>
                <a:cubicBezTo>
                  <a:pt x="6078284" y="647104"/>
                  <a:pt x="6146273" y="622061"/>
                  <a:pt x="6214936" y="597693"/>
                </a:cubicBezTo>
                <a:cubicBezTo>
                  <a:pt x="6567678" y="652850"/>
                  <a:pt x="6916483" y="717312"/>
                  <a:pt x="7261225" y="791093"/>
                </a:cubicBezTo>
                <a:cubicBezTo>
                  <a:pt x="7129590" y="804270"/>
                  <a:pt x="6998589" y="818605"/>
                  <a:pt x="6868224" y="834106"/>
                </a:cubicBezTo>
                <a:close/>
                <a:moveTo>
                  <a:pt x="6838950" y="837591"/>
                </a:moveTo>
                <a:cubicBezTo>
                  <a:pt x="6707950" y="853301"/>
                  <a:pt x="6577584" y="870196"/>
                  <a:pt x="6447917" y="888269"/>
                </a:cubicBezTo>
                <a:cubicBezTo>
                  <a:pt x="6227782" y="843336"/>
                  <a:pt x="6004389" y="802388"/>
                  <a:pt x="5777738" y="765438"/>
                </a:cubicBezTo>
                <a:cubicBezTo>
                  <a:pt x="5848731" y="736127"/>
                  <a:pt x="5920486" y="707538"/>
                  <a:pt x="5993003" y="679665"/>
                </a:cubicBezTo>
                <a:cubicBezTo>
                  <a:pt x="6278245" y="725991"/>
                  <a:pt x="6560249" y="778658"/>
                  <a:pt x="6839014" y="837654"/>
                </a:cubicBezTo>
                <a:close/>
                <a:moveTo>
                  <a:pt x="5760022" y="762524"/>
                </a:moveTo>
                <a:cubicBezTo>
                  <a:pt x="5569947" y="731737"/>
                  <a:pt x="5377923" y="703718"/>
                  <a:pt x="5183950" y="678461"/>
                </a:cubicBezTo>
                <a:cubicBezTo>
                  <a:pt x="5312728" y="656752"/>
                  <a:pt x="5441842" y="635999"/>
                  <a:pt x="5571300" y="616190"/>
                </a:cubicBezTo>
                <a:cubicBezTo>
                  <a:pt x="5706256" y="634941"/>
                  <a:pt x="5840559" y="655086"/>
                  <a:pt x="5974207" y="676624"/>
                </a:cubicBezTo>
                <a:cubicBezTo>
                  <a:pt x="5902071" y="704497"/>
                  <a:pt x="5830678" y="733130"/>
                  <a:pt x="5760022" y="762524"/>
                </a:cubicBezTo>
                <a:close/>
                <a:moveTo>
                  <a:pt x="5151755" y="674280"/>
                </a:moveTo>
                <a:cubicBezTo>
                  <a:pt x="5044612" y="660597"/>
                  <a:pt x="4936916" y="647737"/>
                  <a:pt x="4828667" y="635701"/>
                </a:cubicBezTo>
                <a:cubicBezTo>
                  <a:pt x="4723848" y="624088"/>
                  <a:pt x="4618482" y="613319"/>
                  <a:pt x="4512564" y="603394"/>
                </a:cubicBezTo>
                <a:cubicBezTo>
                  <a:pt x="4587113" y="574254"/>
                  <a:pt x="4662253" y="546191"/>
                  <a:pt x="4737989" y="519205"/>
                </a:cubicBezTo>
                <a:cubicBezTo>
                  <a:pt x="4793615" y="524399"/>
                  <a:pt x="4849114" y="529847"/>
                  <a:pt x="4904486" y="535549"/>
                </a:cubicBezTo>
                <a:cubicBezTo>
                  <a:pt x="5117256" y="557467"/>
                  <a:pt x="5328622" y="582806"/>
                  <a:pt x="5538597" y="611566"/>
                </a:cubicBezTo>
                <a:cubicBezTo>
                  <a:pt x="5409267" y="631584"/>
                  <a:pt x="5280324" y="652489"/>
                  <a:pt x="5151755" y="674280"/>
                </a:cubicBezTo>
                <a:close/>
                <a:moveTo>
                  <a:pt x="4491482" y="601810"/>
                </a:moveTo>
                <a:cubicBezTo>
                  <a:pt x="4223468" y="576471"/>
                  <a:pt x="3952050" y="556601"/>
                  <a:pt x="3677222" y="542200"/>
                </a:cubicBezTo>
                <a:cubicBezTo>
                  <a:pt x="3810953" y="515974"/>
                  <a:pt x="3942715" y="491269"/>
                  <a:pt x="4072509" y="468083"/>
                </a:cubicBezTo>
                <a:cubicBezTo>
                  <a:pt x="4288155" y="481217"/>
                  <a:pt x="4502468" y="497561"/>
                  <a:pt x="4715447" y="517114"/>
                </a:cubicBezTo>
                <a:cubicBezTo>
                  <a:pt x="4640218" y="544016"/>
                  <a:pt x="4565568" y="572248"/>
                  <a:pt x="4491482" y="601810"/>
                </a:cubicBezTo>
                <a:close/>
                <a:moveTo>
                  <a:pt x="3637852" y="540300"/>
                </a:moveTo>
                <a:cubicBezTo>
                  <a:pt x="3440411" y="530207"/>
                  <a:pt x="3241440" y="522879"/>
                  <a:pt x="3040952" y="518318"/>
                </a:cubicBezTo>
                <a:cubicBezTo>
                  <a:pt x="3113932" y="489896"/>
                  <a:pt x="3187529" y="462445"/>
                  <a:pt x="3261741" y="435966"/>
                </a:cubicBezTo>
                <a:cubicBezTo>
                  <a:pt x="3520269" y="440950"/>
                  <a:pt x="3777126" y="450853"/>
                  <a:pt x="4032314" y="465676"/>
                </a:cubicBezTo>
                <a:cubicBezTo>
                  <a:pt x="3902818" y="488861"/>
                  <a:pt x="3771329" y="513736"/>
                  <a:pt x="3637852" y="540300"/>
                </a:cubicBezTo>
                <a:close/>
                <a:moveTo>
                  <a:pt x="3016314" y="517748"/>
                </a:moveTo>
                <a:cubicBezTo>
                  <a:pt x="2556066" y="507655"/>
                  <a:pt x="2088280" y="511877"/>
                  <a:pt x="1612964" y="530417"/>
                </a:cubicBezTo>
                <a:cubicBezTo>
                  <a:pt x="1751565" y="502460"/>
                  <a:pt x="1896764" y="474524"/>
                  <a:pt x="2048574" y="446608"/>
                </a:cubicBezTo>
                <a:cubicBezTo>
                  <a:pt x="2447227" y="431828"/>
                  <a:pt x="2842724" y="428027"/>
                  <a:pt x="3235071" y="435206"/>
                </a:cubicBezTo>
                <a:cubicBezTo>
                  <a:pt x="3161494" y="461812"/>
                  <a:pt x="3088577" y="489326"/>
                  <a:pt x="3016314" y="517748"/>
                </a:cubicBezTo>
                <a:close/>
                <a:moveTo>
                  <a:pt x="2993581" y="526807"/>
                </a:moveTo>
                <a:cubicBezTo>
                  <a:pt x="2900445" y="563675"/>
                  <a:pt x="2808478" y="601980"/>
                  <a:pt x="2717673" y="641719"/>
                </a:cubicBezTo>
                <a:cubicBezTo>
                  <a:pt x="2197227" y="624235"/>
                  <a:pt x="1663637" y="622124"/>
                  <a:pt x="1116902" y="635385"/>
                </a:cubicBezTo>
                <a:cubicBezTo>
                  <a:pt x="1253046" y="605041"/>
                  <a:pt x="1399477" y="573684"/>
                  <a:pt x="1555052" y="542010"/>
                </a:cubicBezTo>
                <a:cubicBezTo>
                  <a:pt x="2041970" y="521908"/>
                  <a:pt x="2521414" y="516840"/>
                  <a:pt x="2993390" y="526807"/>
                </a:cubicBezTo>
                <a:close/>
                <a:moveTo>
                  <a:pt x="2719515" y="651285"/>
                </a:moveTo>
                <a:cubicBezTo>
                  <a:pt x="2828989" y="654959"/>
                  <a:pt x="2937891" y="659311"/>
                  <a:pt x="3046222" y="664335"/>
                </a:cubicBezTo>
                <a:cubicBezTo>
                  <a:pt x="2837307" y="710452"/>
                  <a:pt x="2624626" y="759863"/>
                  <a:pt x="2408174" y="812568"/>
                </a:cubicBezTo>
                <a:lnTo>
                  <a:pt x="2340928" y="829039"/>
                </a:lnTo>
                <a:cubicBezTo>
                  <a:pt x="2386775" y="806024"/>
                  <a:pt x="2432895" y="783384"/>
                  <a:pt x="2479294" y="761130"/>
                </a:cubicBezTo>
                <a:cubicBezTo>
                  <a:pt x="2558288" y="723375"/>
                  <a:pt x="2638298" y="686760"/>
                  <a:pt x="2719324" y="651285"/>
                </a:cubicBezTo>
                <a:close/>
                <a:moveTo>
                  <a:pt x="2410524" y="821817"/>
                </a:moveTo>
                <a:cubicBezTo>
                  <a:pt x="2638616" y="766280"/>
                  <a:pt x="2862625" y="714360"/>
                  <a:pt x="3082544" y="666045"/>
                </a:cubicBezTo>
                <a:cubicBezTo>
                  <a:pt x="3448387" y="683573"/>
                  <a:pt x="3806889" y="708912"/>
                  <a:pt x="4158044" y="742062"/>
                </a:cubicBezTo>
                <a:cubicBezTo>
                  <a:pt x="4001408" y="812296"/>
                  <a:pt x="3847973" y="887445"/>
                  <a:pt x="3697732" y="967517"/>
                </a:cubicBezTo>
                <a:cubicBezTo>
                  <a:pt x="3568319" y="997797"/>
                  <a:pt x="3439541" y="1029072"/>
                  <a:pt x="3311398" y="1061335"/>
                </a:cubicBezTo>
                <a:cubicBezTo>
                  <a:pt x="3079623" y="1119824"/>
                  <a:pt x="2859488" y="1178952"/>
                  <a:pt x="2650998" y="1238708"/>
                </a:cubicBezTo>
                <a:cubicBezTo>
                  <a:pt x="2376253" y="1191704"/>
                  <a:pt x="2099393" y="1150446"/>
                  <a:pt x="1820418" y="1114927"/>
                </a:cubicBezTo>
                <a:cubicBezTo>
                  <a:pt x="1976419" y="1021299"/>
                  <a:pt x="2137048" y="932504"/>
                  <a:pt x="2302320" y="848550"/>
                </a:cubicBezTo>
                <a:cubicBezTo>
                  <a:pt x="2338051" y="839510"/>
                  <a:pt x="2374056" y="830603"/>
                  <a:pt x="2410333" y="821817"/>
                </a:cubicBezTo>
                <a:close/>
                <a:moveTo>
                  <a:pt x="1805432" y="1112710"/>
                </a:moveTo>
                <a:cubicBezTo>
                  <a:pt x="1687278" y="1097760"/>
                  <a:pt x="1568749" y="1083804"/>
                  <a:pt x="1449832" y="1070837"/>
                </a:cubicBezTo>
                <a:cubicBezTo>
                  <a:pt x="1699514" y="1002295"/>
                  <a:pt x="1972691" y="930205"/>
                  <a:pt x="2262188" y="858242"/>
                </a:cubicBezTo>
                <a:cubicBezTo>
                  <a:pt x="2105768" y="938611"/>
                  <a:pt x="1953451" y="1023434"/>
                  <a:pt x="1805242" y="1112710"/>
                </a:cubicBezTo>
                <a:close/>
                <a:moveTo>
                  <a:pt x="1792351" y="1120692"/>
                </a:moveTo>
                <a:cubicBezTo>
                  <a:pt x="1749425" y="1146664"/>
                  <a:pt x="1706753" y="1172827"/>
                  <a:pt x="1664526" y="1199559"/>
                </a:cubicBezTo>
                <a:cubicBezTo>
                  <a:pt x="1527620" y="1180980"/>
                  <a:pt x="1390034" y="1163850"/>
                  <a:pt x="1251776" y="1148184"/>
                </a:cubicBezTo>
                <a:cubicBezTo>
                  <a:pt x="1232726" y="1146031"/>
                  <a:pt x="1213676" y="1144067"/>
                  <a:pt x="1194626" y="1141850"/>
                </a:cubicBezTo>
                <a:cubicBezTo>
                  <a:pt x="1268794" y="1120736"/>
                  <a:pt x="1345546" y="1099324"/>
                  <a:pt x="1424877" y="1077615"/>
                </a:cubicBezTo>
                <a:lnTo>
                  <a:pt x="1430401" y="1078185"/>
                </a:lnTo>
                <a:cubicBezTo>
                  <a:pt x="1551349" y="1091279"/>
                  <a:pt x="1671936" y="1105444"/>
                  <a:pt x="1792161" y="1120692"/>
                </a:cubicBezTo>
                <a:close/>
                <a:moveTo>
                  <a:pt x="1666748" y="1209378"/>
                </a:moveTo>
                <a:cubicBezTo>
                  <a:pt x="1905000" y="1241686"/>
                  <a:pt x="2141239" y="1278320"/>
                  <a:pt x="2375472" y="1319287"/>
                </a:cubicBezTo>
                <a:cubicBezTo>
                  <a:pt x="2289029" y="1345215"/>
                  <a:pt x="2204974" y="1370997"/>
                  <a:pt x="2123313" y="1396634"/>
                </a:cubicBezTo>
                <a:cubicBezTo>
                  <a:pt x="1925574" y="1362255"/>
                  <a:pt x="1725613" y="1330898"/>
                  <a:pt x="1523429" y="1302563"/>
                </a:cubicBezTo>
                <a:cubicBezTo>
                  <a:pt x="1570419" y="1271142"/>
                  <a:pt x="1618126" y="1240102"/>
                  <a:pt x="1666558" y="1209442"/>
                </a:cubicBezTo>
                <a:close/>
                <a:moveTo>
                  <a:pt x="2103565" y="1402842"/>
                </a:moveTo>
                <a:cubicBezTo>
                  <a:pt x="1982280" y="1440851"/>
                  <a:pt x="1866500" y="1478435"/>
                  <a:pt x="1756220" y="1515601"/>
                </a:cubicBezTo>
                <a:cubicBezTo>
                  <a:pt x="1610424" y="1491320"/>
                  <a:pt x="1463186" y="1468515"/>
                  <a:pt x="1314514" y="1447186"/>
                </a:cubicBezTo>
                <a:cubicBezTo>
                  <a:pt x="1379157" y="1400733"/>
                  <a:pt x="1444771" y="1355186"/>
                  <a:pt x="1511364" y="1310545"/>
                </a:cubicBezTo>
                <a:cubicBezTo>
                  <a:pt x="1710754" y="1338291"/>
                  <a:pt x="1908092" y="1369078"/>
                  <a:pt x="2103374" y="1402906"/>
                </a:cubicBezTo>
                <a:close/>
                <a:moveTo>
                  <a:pt x="1736789" y="1522126"/>
                </a:moveTo>
                <a:cubicBezTo>
                  <a:pt x="1584389" y="1573393"/>
                  <a:pt x="1442930" y="1622767"/>
                  <a:pt x="1312418" y="1670233"/>
                </a:cubicBezTo>
                <a:cubicBezTo>
                  <a:pt x="1247775" y="1645318"/>
                  <a:pt x="1181926" y="1620486"/>
                  <a:pt x="1114870" y="1595736"/>
                </a:cubicBezTo>
                <a:cubicBezTo>
                  <a:pt x="1176509" y="1548054"/>
                  <a:pt x="1239266" y="1501202"/>
                  <a:pt x="1303147" y="1455168"/>
                </a:cubicBezTo>
                <a:cubicBezTo>
                  <a:pt x="1449280" y="1476072"/>
                  <a:pt x="1593831" y="1498390"/>
                  <a:pt x="1736789" y="1522126"/>
                </a:cubicBezTo>
                <a:close/>
                <a:moveTo>
                  <a:pt x="1298639" y="1675174"/>
                </a:moveTo>
                <a:cubicBezTo>
                  <a:pt x="1206989" y="1708451"/>
                  <a:pt x="1121175" y="1740403"/>
                  <a:pt x="1041210" y="1771019"/>
                </a:cubicBezTo>
                <a:cubicBezTo>
                  <a:pt x="1009206" y="1758052"/>
                  <a:pt x="976865" y="1745047"/>
                  <a:pt x="944181" y="1731997"/>
                </a:cubicBezTo>
                <a:cubicBezTo>
                  <a:pt x="992905" y="1691708"/>
                  <a:pt x="1043857" y="1650830"/>
                  <a:pt x="1097026" y="1609356"/>
                </a:cubicBezTo>
                <a:lnTo>
                  <a:pt x="1105853" y="1602578"/>
                </a:lnTo>
                <a:cubicBezTo>
                  <a:pt x="1171340" y="1626732"/>
                  <a:pt x="1235647" y="1650931"/>
                  <a:pt x="1298766" y="1675174"/>
                </a:cubicBezTo>
                <a:close/>
                <a:moveTo>
                  <a:pt x="1847152" y="2137613"/>
                </a:moveTo>
                <a:cubicBezTo>
                  <a:pt x="1760157" y="2175919"/>
                  <a:pt x="1680655" y="2211983"/>
                  <a:pt x="1608646" y="2245810"/>
                </a:cubicBezTo>
                <a:lnTo>
                  <a:pt x="1591691" y="2253729"/>
                </a:lnTo>
                <a:cubicBezTo>
                  <a:pt x="1366838" y="2136409"/>
                  <a:pt x="1101154" y="2008130"/>
                  <a:pt x="795719" y="1877317"/>
                </a:cubicBezTo>
                <a:lnTo>
                  <a:pt x="861060" y="1851281"/>
                </a:lnTo>
                <a:cubicBezTo>
                  <a:pt x="917194" y="1829154"/>
                  <a:pt x="977328" y="1805797"/>
                  <a:pt x="1041464" y="1781218"/>
                </a:cubicBezTo>
                <a:cubicBezTo>
                  <a:pt x="1341374" y="1903099"/>
                  <a:pt x="1610614" y="2023903"/>
                  <a:pt x="1847279" y="2137549"/>
                </a:cubicBezTo>
                <a:close/>
                <a:moveTo>
                  <a:pt x="1054164" y="1776277"/>
                </a:moveTo>
                <a:cubicBezTo>
                  <a:pt x="1134345" y="1745743"/>
                  <a:pt x="1220362" y="1713772"/>
                  <a:pt x="1312228" y="1680369"/>
                </a:cubicBezTo>
                <a:cubicBezTo>
                  <a:pt x="1609725" y="1794711"/>
                  <a:pt x="1881505" y="1909054"/>
                  <a:pt x="2125917" y="2018836"/>
                </a:cubicBezTo>
                <a:cubicBezTo>
                  <a:pt x="2030413" y="2058156"/>
                  <a:pt x="1941341" y="2096056"/>
                  <a:pt x="1858709" y="2132545"/>
                </a:cubicBezTo>
                <a:cubicBezTo>
                  <a:pt x="1622616" y="2018899"/>
                  <a:pt x="1353884" y="1898221"/>
                  <a:pt x="1054164" y="1776277"/>
                </a:cubicBezTo>
                <a:close/>
                <a:moveTo>
                  <a:pt x="2609914" y="1688540"/>
                </a:moveTo>
                <a:cubicBezTo>
                  <a:pt x="2690730" y="1706025"/>
                  <a:pt x="2770969" y="1723996"/>
                  <a:pt x="2850642" y="1742449"/>
                </a:cubicBezTo>
                <a:cubicBezTo>
                  <a:pt x="2652141" y="1812132"/>
                  <a:pt x="2469642" y="1881118"/>
                  <a:pt x="2303272" y="1946999"/>
                </a:cubicBezTo>
                <a:cubicBezTo>
                  <a:pt x="2394966" y="1865154"/>
                  <a:pt x="2497201" y="1778178"/>
                  <a:pt x="2610231" y="1688540"/>
                </a:cubicBezTo>
                <a:close/>
                <a:moveTo>
                  <a:pt x="2619566" y="1680939"/>
                </a:moveTo>
                <a:cubicBezTo>
                  <a:pt x="2661431" y="1647871"/>
                  <a:pt x="2704700" y="1614531"/>
                  <a:pt x="2749360" y="1580913"/>
                </a:cubicBezTo>
                <a:cubicBezTo>
                  <a:pt x="2768029" y="1566850"/>
                  <a:pt x="2786888" y="1552976"/>
                  <a:pt x="2805748" y="1539103"/>
                </a:cubicBezTo>
                <a:cubicBezTo>
                  <a:pt x="2935288" y="1567021"/>
                  <a:pt x="3063685" y="1596325"/>
                  <a:pt x="3190939" y="1627030"/>
                </a:cubicBezTo>
                <a:cubicBezTo>
                  <a:pt x="3078925" y="1663645"/>
                  <a:pt x="2971083" y="1700152"/>
                  <a:pt x="2867406" y="1736558"/>
                </a:cubicBezTo>
                <a:cubicBezTo>
                  <a:pt x="2785663" y="1717509"/>
                  <a:pt x="2703151" y="1698974"/>
                  <a:pt x="2619883" y="1680939"/>
                </a:cubicBezTo>
                <a:close/>
                <a:moveTo>
                  <a:pt x="3208592" y="1631274"/>
                </a:moveTo>
                <a:cubicBezTo>
                  <a:pt x="3454127" y="1690694"/>
                  <a:pt x="3695275" y="1755100"/>
                  <a:pt x="3932047" y="1824485"/>
                </a:cubicBezTo>
                <a:cubicBezTo>
                  <a:pt x="3869608" y="1874529"/>
                  <a:pt x="3811060" y="1923307"/>
                  <a:pt x="3756406" y="1970818"/>
                </a:cubicBezTo>
                <a:cubicBezTo>
                  <a:pt x="3474847" y="1887408"/>
                  <a:pt x="3184271" y="1810675"/>
                  <a:pt x="2884678" y="1740612"/>
                </a:cubicBezTo>
                <a:cubicBezTo>
                  <a:pt x="2988647" y="1704333"/>
                  <a:pt x="3096724" y="1667889"/>
                  <a:pt x="3208909" y="1631274"/>
                </a:cubicBezTo>
                <a:close/>
                <a:moveTo>
                  <a:pt x="3225864" y="1625636"/>
                </a:moveTo>
                <a:cubicBezTo>
                  <a:pt x="3306553" y="1599493"/>
                  <a:pt x="3389357" y="1573355"/>
                  <a:pt x="3474276" y="1547212"/>
                </a:cubicBezTo>
                <a:cubicBezTo>
                  <a:pt x="3680098" y="1596876"/>
                  <a:pt x="3883704" y="1649791"/>
                  <a:pt x="4085082" y="1705961"/>
                </a:cubicBezTo>
                <a:cubicBezTo>
                  <a:pt x="4035127" y="1743545"/>
                  <a:pt x="3987248" y="1780648"/>
                  <a:pt x="3941445" y="1817263"/>
                </a:cubicBezTo>
                <a:cubicBezTo>
                  <a:pt x="3707467" y="1748512"/>
                  <a:pt x="3469050" y="1684632"/>
                  <a:pt x="3226181" y="1625636"/>
                </a:cubicBezTo>
                <a:close/>
                <a:moveTo>
                  <a:pt x="4096322" y="1709192"/>
                </a:moveTo>
                <a:cubicBezTo>
                  <a:pt x="4217353" y="1743229"/>
                  <a:pt x="4337577" y="1778494"/>
                  <a:pt x="4457002" y="1814983"/>
                </a:cubicBezTo>
                <a:cubicBezTo>
                  <a:pt x="4370134" y="1842602"/>
                  <a:pt x="4286168" y="1870051"/>
                  <a:pt x="4205097" y="1897335"/>
                </a:cubicBezTo>
                <a:cubicBezTo>
                  <a:pt x="4121487" y="1871064"/>
                  <a:pt x="4037222" y="1845408"/>
                  <a:pt x="3952304" y="1820367"/>
                </a:cubicBezTo>
                <a:cubicBezTo>
                  <a:pt x="3998278" y="1783961"/>
                  <a:pt x="4046391" y="1746903"/>
                  <a:pt x="4096639" y="1709192"/>
                </a:cubicBezTo>
                <a:close/>
                <a:moveTo>
                  <a:pt x="4472940" y="1819924"/>
                </a:moveTo>
                <a:cubicBezTo>
                  <a:pt x="4596003" y="1857679"/>
                  <a:pt x="4718177" y="1896720"/>
                  <a:pt x="4839462" y="1937054"/>
                </a:cubicBezTo>
                <a:cubicBezTo>
                  <a:pt x="4929588" y="1967080"/>
                  <a:pt x="5017624" y="1997297"/>
                  <a:pt x="5103559" y="2027704"/>
                </a:cubicBezTo>
                <a:cubicBezTo>
                  <a:pt x="5051533" y="2073777"/>
                  <a:pt x="5004308" y="2117468"/>
                  <a:pt x="4961890" y="2158771"/>
                </a:cubicBezTo>
                <a:cubicBezTo>
                  <a:pt x="4833239" y="2110075"/>
                  <a:pt x="4698683" y="2061513"/>
                  <a:pt x="4558221" y="2013071"/>
                </a:cubicBezTo>
                <a:cubicBezTo>
                  <a:pt x="4446969" y="1975062"/>
                  <a:pt x="4334510" y="1938112"/>
                  <a:pt x="4220845" y="1902212"/>
                </a:cubicBezTo>
                <a:cubicBezTo>
                  <a:pt x="4302081" y="1875017"/>
                  <a:pt x="4386218" y="1847588"/>
                  <a:pt x="4473258" y="1819924"/>
                </a:cubicBezTo>
                <a:close/>
                <a:moveTo>
                  <a:pt x="4842891" y="1928185"/>
                </a:moveTo>
                <a:cubicBezTo>
                  <a:pt x="4725842" y="1889163"/>
                  <a:pt x="4608049" y="1851388"/>
                  <a:pt x="4489514" y="1814856"/>
                </a:cubicBezTo>
                <a:cubicBezTo>
                  <a:pt x="4574432" y="1787996"/>
                  <a:pt x="4662024" y="1761156"/>
                  <a:pt x="4752277" y="1734341"/>
                </a:cubicBezTo>
                <a:cubicBezTo>
                  <a:pt x="4907852" y="1780160"/>
                  <a:pt x="5062220" y="1827887"/>
                  <a:pt x="5215382" y="1877507"/>
                </a:cubicBezTo>
                <a:lnTo>
                  <a:pt x="5263261" y="1893154"/>
                </a:lnTo>
                <a:cubicBezTo>
                  <a:pt x="5208861" y="1937117"/>
                  <a:pt x="5158486" y="1979668"/>
                  <a:pt x="5112131" y="2020799"/>
                </a:cubicBezTo>
                <a:cubicBezTo>
                  <a:pt x="5024628" y="1989677"/>
                  <a:pt x="4934985" y="1958801"/>
                  <a:pt x="4843209" y="1928185"/>
                </a:cubicBezTo>
                <a:close/>
                <a:moveTo>
                  <a:pt x="5273294" y="1896511"/>
                </a:moveTo>
                <a:cubicBezTo>
                  <a:pt x="5421884" y="1945371"/>
                  <a:pt x="5565267" y="1994637"/>
                  <a:pt x="5703443" y="2044301"/>
                </a:cubicBezTo>
                <a:cubicBezTo>
                  <a:pt x="5605272" y="2074791"/>
                  <a:pt x="5511800" y="2104799"/>
                  <a:pt x="5423027" y="2134319"/>
                </a:cubicBezTo>
                <a:cubicBezTo>
                  <a:pt x="5325663" y="2097533"/>
                  <a:pt x="5225288" y="2060753"/>
                  <a:pt x="5121910" y="2023967"/>
                </a:cubicBezTo>
                <a:cubicBezTo>
                  <a:pt x="5172285" y="1980086"/>
                  <a:pt x="5222856" y="1937643"/>
                  <a:pt x="5273612" y="1896638"/>
                </a:cubicBezTo>
                <a:close/>
                <a:moveTo>
                  <a:pt x="5718302" y="2049686"/>
                </a:moveTo>
                <a:cubicBezTo>
                  <a:pt x="5929376" y="2125703"/>
                  <a:pt x="6127941" y="2201720"/>
                  <a:pt x="6313488" y="2277104"/>
                </a:cubicBezTo>
                <a:lnTo>
                  <a:pt x="6307138" y="2283059"/>
                </a:lnTo>
                <a:cubicBezTo>
                  <a:pt x="6247003" y="2337982"/>
                  <a:pt x="6195251" y="2388216"/>
                  <a:pt x="6151499" y="2432560"/>
                </a:cubicBezTo>
                <a:cubicBezTo>
                  <a:pt x="5936361" y="2337538"/>
                  <a:pt x="5697919" y="2238652"/>
                  <a:pt x="5437315" y="2139703"/>
                </a:cubicBezTo>
                <a:cubicBezTo>
                  <a:pt x="5526297" y="2110310"/>
                  <a:pt x="5620068" y="2080346"/>
                  <a:pt x="5718620" y="2049813"/>
                </a:cubicBezTo>
                <a:close/>
                <a:moveTo>
                  <a:pt x="5733415" y="2044998"/>
                </a:moveTo>
                <a:cubicBezTo>
                  <a:pt x="5934139" y="1983171"/>
                  <a:pt x="6153912" y="1919950"/>
                  <a:pt x="6390958" y="1858122"/>
                </a:cubicBezTo>
                <a:cubicBezTo>
                  <a:pt x="6618224" y="1799000"/>
                  <a:pt x="6847904" y="1744331"/>
                  <a:pt x="7080123" y="1694115"/>
                </a:cubicBezTo>
                <a:cubicBezTo>
                  <a:pt x="6739383" y="1913298"/>
                  <a:pt x="6487224" y="2119622"/>
                  <a:pt x="6321298" y="2270009"/>
                </a:cubicBezTo>
                <a:cubicBezTo>
                  <a:pt x="6138228" y="2195829"/>
                  <a:pt x="5942140" y="2120319"/>
                  <a:pt x="5733733" y="2045125"/>
                </a:cubicBezTo>
                <a:close/>
                <a:moveTo>
                  <a:pt x="6388227" y="1849000"/>
                </a:moveTo>
                <a:cubicBezTo>
                  <a:pt x="6146864" y="1912221"/>
                  <a:pt x="5922899" y="1976456"/>
                  <a:pt x="5718874" y="2039804"/>
                </a:cubicBezTo>
                <a:cubicBezTo>
                  <a:pt x="5578793" y="1989379"/>
                  <a:pt x="5433314" y="1939290"/>
                  <a:pt x="5282438" y="1889543"/>
                </a:cubicBezTo>
                <a:cubicBezTo>
                  <a:pt x="5495290" y="1719442"/>
                  <a:pt x="5719756" y="1564328"/>
                  <a:pt x="5954205" y="1425331"/>
                </a:cubicBezTo>
                <a:cubicBezTo>
                  <a:pt x="6303410" y="1348807"/>
                  <a:pt x="6658357" y="1281975"/>
                  <a:pt x="7019036" y="1224835"/>
                </a:cubicBezTo>
                <a:cubicBezTo>
                  <a:pt x="7219125" y="1275938"/>
                  <a:pt x="7414895" y="1330290"/>
                  <a:pt x="7606475" y="1387892"/>
                </a:cubicBezTo>
                <a:cubicBezTo>
                  <a:pt x="7533195" y="1426452"/>
                  <a:pt x="7460996" y="1466000"/>
                  <a:pt x="7389876" y="1506543"/>
                </a:cubicBezTo>
                <a:cubicBezTo>
                  <a:pt x="7288276" y="1564442"/>
                  <a:pt x="7193026" y="1622342"/>
                  <a:pt x="7103301" y="1679418"/>
                </a:cubicBezTo>
                <a:cubicBezTo>
                  <a:pt x="6862636" y="1731028"/>
                  <a:pt x="6624383" y="1787597"/>
                  <a:pt x="6388545" y="1849127"/>
                </a:cubicBezTo>
                <a:close/>
                <a:moveTo>
                  <a:pt x="7394829" y="1514524"/>
                </a:moveTo>
                <a:cubicBezTo>
                  <a:pt x="7468426" y="1472588"/>
                  <a:pt x="7543229" y="1431710"/>
                  <a:pt x="7619175" y="1391883"/>
                </a:cubicBezTo>
                <a:cubicBezTo>
                  <a:pt x="7733158" y="1426262"/>
                  <a:pt x="7845552" y="1461756"/>
                  <a:pt x="7956423" y="1498371"/>
                </a:cubicBezTo>
                <a:lnTo>
                  <a:pt x="7999349" y="1512624"/>
                </a:lnTo>
                <a:cubicBezTo>
                  <a:pt x="7706995" y="1559077"/>
                  <a:pt x="7417182" y="1612796"/>
                  <a:pt x="7129844" y="1673781"/>
                </a:cubicBezTo>
                <a:cubicBezTo>
                  <a:pt x="7226364" y="1612967"/>
                  <a:pt x="7316089" y="1559755"/>
                  <a:pt x="7395146" y="1514651"/>
                </a:cubicBezTo>
                <a:close/>
                <a:moveTo>
                  <a:pt x="7959979" y="1489565"/>
                </a:moveTo>
                <a:cubicBezTo>
                  <a:pt x="7851902" y="1453837"/>
                  <a:pt x="7742238" y="1419186"/>
                  <a:pt x="7631049" y="1385612"/>
                </a:cubicBezTo>
                <a:cubicBezTo>
                  <a:pt x="7713663" y="1342535"/>
                  <a:pt x="7797610" y="1300726"/>
                  <a:pt x="7882890" y="1260183"/>
                </a:cubicBezTo>
                <a:cubicBezTo>
                  <a:pt x="7995285" y="1294391"/>
                  <a:pt x="8106601" y="1329720"/>
                  <a:pt x="8216773" y="1366164"/>
                </a:cubicBezTo>
                <a:cubicBezTo>
                  <a:pt x="8297228" y="1392814"/>
                  <a:pt x="8375777" y="1419648"/>
                  <a:pt x="8452421" y="1446679"/>
                </a:cubicBezTo>
                <a:cubicBezTo>
                  <a:pt x="8307642" y="1465810"/>
                  <a:pt x="8163307" y="1486715"/>
                  <a:pt x="8019415" y="1509393"/>
                </a:cubicBezTo>
                <a:close/>
                <a:moveTo>
                  <a:pt x="8472297" y="1453711"/>
                </a:moveTo>
                <a:cubicBezTo>
                  <a:pt x="8609965" y="1502406"/>
                  <a:pt x="8741346" y="1551266"/>
                  <a:pt x="8866505" y="1600297"/>
                </a:cubicBezTo>
                <a:cubicBezTo>
                  <a:pt x="8790686" y="1646750"/>
                  <a:pt x="8717217" y="1693102"/>
                  <a:pt x="8646096" y="1739345"/>
                </a:cubicBezTo>
                <a:cubicBezTo>
                  <a:pt x="8461248" y="1665482"/>
                  <a:pt x="8258746" y="1590288"/>
                  <a:pt x="8038846" y="1515918"/>
                </a:cubicBezTo>
                <a:cubicBezTo>
                  <a:pt x="8182991" y="1493537"/>
                  <a:pt x="8327645" y="1472842"/>
                  <a:pt x="8472805" y="1453837"/>
                </a:cubicBezTo>
                <a:close/>
                <a:moveTo>
                  <a:pt x="8493061" y="1450987"/>
                </a:moveTo>
                <a:cubicBezTo>
                  <a:pt x="8621332" y="1434345"/>
                  <a:pt x="8749919" y="1419123"/>
                  <a:pt x="8878760" y="1405313"/>
                </a:cubicBezTo>
                <a:cubicBezTo>
                  <a:pt x="8945753" y="1428796"/>
                  <a:pt x="9011412" y="1452336"/>
                  <a:pt x="9075610" y="1475946"/>
                </a:cubicBezTo>
                <a:cubicBezTo>
                  <a:pt x="9033955" y="1500018"/>
                  <a:pt x="8992235" y="1524514"/>
                  <a:pt x="8950452" y="1549429"/>
                </a:cubicBezTo>
                <a:cubicBezTo>
                  <a:pt x="8925623" y="1564252"/>
                  <a:pt x="8901049" y="1579031"/>
                  <a:pt x="8876602" y="1593772"/>
                </a:cubicBezTo>
                <a:cubicBezTo>
                  <a:pt x="8755126" y="1546388"/>
                  <a:pt x="8627428" y="1498833"/>
                  <a:pt x="8493570" y="1451113"/>
                </a:cubicBezTo>
                <a:close/>
                <a:moveTo>
                  <a:pt x="8900732" y="1402969"/>
                </a:moveTo>
                <a:lnTo>
                  <a:pt x="8926132" y="1400308"/>
                </a:lnTo>
                <a:cubicBezTo>
                  <a:pt x="9040050" y="1388399"/>
                  <a:pt x="9154160" y="1377649"/>
                  <a:pt x="9268523" y="1368064"/>
                </a:cubicBezTo>
                <a:cubicBezTo>
                  <a:pt x="9208198" y="1401050"/>
                  <a:pt x="9147683" y="1434915"/>
                  <a:pt x="9086913" y="1469674"/>
                </a:cubicBezTo>
                <a:cubicBezTo>
                  <a:pt x="9026271" y="1447502"/>
                  <a:pt x="8964358" y="1425312"/>
                  <a:pt x="8901240" y="1403096"/>
                </a:cubicBezTo>
                <a:close/>
                <a:moveTo>
                  <a:pt x="8955659" y="1557474"/>
                </a:moveTo>
                <a:cubicBezTo>
                  <a:pt x="8999665" y="1531166"/>
                  <a:pt x="9043543" y="1505402"/>
                  <a:pt x="9087421" y="1480190"/>
                </a:cubicBezTo>
                <a:cubicBezTo>
                  <a:pt x="9344850" y="1574768"/>
                  <a:pt x="9580944" y="1669473"/>
                  <a:pt x="9794557" y="1760947"/>
                </a:cubicBezTo>
                <a:cubicBezTo>
                  <a:pt x="9735058" y="1766477"/>
                  <a:pt x="9675812" y="1772286"/>
                  <a:pt x="9616757" y="1778368"/>
                </a:cubicBezTo>
                <a:cubicBezTo>
                  <a:pt x="9538271" y="1786559"/>
                  <a:pt x="9459976" y="1795281"/>
                  <a:pt x="9381807" y="1804530"/>
                </a:cubicBezTo>
                <a:cubicBezTo>
                  <a:pt x="9230233" y="1737255"/>
                  <a:pt x="9065514" y="1668079"/>
                  <a:pt x="8887968" y="1598460"/>
                </a:cubicBezTo>
                <a:cubicBezTo>
                  <a:pt x="8910510" y="1584859"/>
                  <a:pt x="8933244" y="1571240"/>
                  <a:pt x="8956167" y="1557601"/>
                </a:cubicBezTo>
                <a:close/>
                <a:moveTo>
                  <a:pt x="8875776" y="1215016"/>
                </a:moveTo>
                <a:cubicBezTo>
                  <a:pt x="9020746" y="1260456"/>
                  <a:pt x="9160891" y="1306408"/>
                  <a:pt x="9296209" y="1352861"/>
                </a:cubicBezTo>
                <a:lnTo>
                  <a:pt x="9288907" y="1356788"/>
                </a:lnTo>
                <a:cubicBezTo>
                  <a:pt x="9167241" y="1366924"/>
                  <a:pt x="9045829" y="1378282"/>
                  <a:pt x="8924607" y="1390870"/>
                </a:cubicBezTo>
                <a:lnTo>
                  <a:pt x="8880157" y="1395684"/>
                </a:lnTo>
                <a:cubicBezTo>
                  <a:pt x="8759254" y="1353241"/>
                  <a:pt x="8634095" y="1311159"/>
                  <a:pt x="8504745" y="1269432"/>
                </a:cubicBezTo>
                <a:cubicBezTo>
                  <a:pt x="8378127" y="1228680"/>
                  <a:pt x="8250555" y="1189380"/>
                  <a:pt x="8121968" y="1151542"/>
                </a:cubicBezTo>
                <a:cubicBezTo>
                  <a:pt x="8192262" y="1121008"/>
                  <a:pt x="8263383" y="1091298"/>
                  <a:pt x="8335328" y="1062412"/>
                </a:cubicBezTo>
                <a:lnTo>
                  <a:pt x="8354886" y="1060638"/>
                </a:lnTo>
                <a:cubicBezTo>
                  <a:pt x="8530272" y="1109751"/>
                  <a:pt x="8704072" y="1161253"/>
                  <a:pt x="8876284" y="1215143"/>
                </a:cubicBezTo>
                <a:close/>
                <a:moveTo>
                  <a:pt x="8382064" y="1058484"/>
                </a:moveTo>
                <a:cubicBezTo>
                  <a:pt x="8942197" y="1009789"/>
                  <a:pt x="9510205" y="984070"/>
                  <a:pt x="10085959" y="981327"/>
                </a:cubicBezTo>
                <a:cubicBezTo>
                  <a:pt x="9820021" y="1088555"/>
                  <a:pt x="9560306" y="1210582"/>
                  <a:pt x="9308084" y="1346843"/>
                </a:cubicBezTo>
                <a:cubicBezTo>
                  <a:pt x="9170289" y="1299586"/>
                  <a:pt x="9027414" y="1252708"/>
                  <a:pt x="8879522" y="1206211"/>
                </a:cubicBezTo>
                <a:cubicBezTo>
                  <a:pt x="8715184" y="1154646"/>
                  <a:pt x="8549386" y="1105406"/>
                  <a:pt x="8382064" y="1058484"/>
                </a:cubicBezTo>
                <a:close/>
                <a:moveTo>
                  <a:pt x="8345615" y="1048285"/>
                </a:moveTo>
                <a:cubicBezTo>
                  <a:pt x="8010525" y="954784"/>
                  <a:pt x="7670420" y="870487"/>
                  <a:pt x="7325296" y="795401"/>
                </a:cubicBezTo>
                <a:lnTo>
                  <a:pt x="7329995" y="793817"/>
                </a:lnTo>
                <a:cubicBezTo>
                  <a:pt x="8026718" y="726035"/>
                  <a:pt x="8740077" y="690497"/>
                  <a:pt x="9465691" y="686886"/>
                </a:cubicBezTo>
                <a:cubicBezTo>
                  <a:pt x="9415844" y="699556"/>
                  <a:pt x="9366250" y="712498"/>
                  <a:pt x="9316910" y="725718"/>
                </a:cubicBezTo>
                <a:cubicBezTo>
                  <a:pt x="8987155" y="814348"/>
                  <a:pt x="8662860" y="922052"/>
                  <a:pt x="8345678" y="1048285"/>
                </a:cubicBezTo>
                <a:close/>
                <a:moveTo>
                  <a:pt x="6496812" y="492409"/>
                </a:moveTo>
                <a:cubicBezTo>
                  <a:pt x="6401308" y="523112"/>
                  <a:pt x="6306966" y="554975"/>
                  <a:pt x="6213793" y="588001"/>
                </a:cubicBezTo>
                <a:cubicBezTo>
                  <a:pt x="6141149" y="576682"/>
                  <a:pt x="6068397" y="565745"/>
                  <a:pt x="5995543" y="555186"/>
                </a:cubicBezTo>
                <a:cubicBezTo>
                  <a:pt x="6162040" y="532719"/>
                  <a:pt x="6329128" y="511793"/>
                  <a:pt x="6496812" y="492409"/>
                </a:cubicBezTo>
                <a:close/>
                <a:moveTo>
                  <a:pt x="6194997" y="594652"/>
                </a:moveTo>
                <a:cubicBezTo>
                  <a:pt x="6126753" y="619020"/>
                  <a:pt x="6059024" y="644082"/>
                  <a:pt x="5991797" y="669846"/>
                </a:cubicBezTo>
                <a:cubicBezTo>
                  <a:pt x="5863317" y="649023"/>
                  <a:pt x="5734196" y="629472"/>
                  <a:pt x="5604447" y="611186"/>
                </a:cubicBezTo>
                <a:cubicBezTo>
                  <a:pt x="5722982" y="593279"/>
                  <a:pt x="5841810" y="576175"/>
                  <a:pt x="5960936" y="559874"/>
                </a:cubicBezTo>
                <a:cubicBezTo>
                  <a:pt x="6039250" y="570939"/>
                  <a:pt x="6117273" y="582532"/>
                  <a:pt x="6194997" y="594652"/>
                </a:cubicBezTo>
                <a:close/>
                <a:moveTo>
                  <a:pt x="5083747" y="454400"/>
                </a:moveTo>
                <a:cubicBezTo>
                  <a:pt x="5366785" y="482020"/>
                  <a:pt x="5647881" y="515531"/>
                  <a:pt x="5927027" y="554933"/>
                </a:cubicBezTo>
                <a:cubicBezTo>
                  <a:pt x="5808199" y="571361"/>
                  <a:pt x="5689664" y="588571"/>
                  <a:pt x="5571427" y="606561"/>
                </a:cubicBezTo>
                <a:cubicBezTo>
                  <a:pt x="5351291" y="576028"/>
                  <a:pt x="5129422" y="549211"/>
                  <a:pt x="4905820" y="526110"/>
                </a:cubicBezTo>
                <a:cubicBezTo>
                  <a:pt x="4857134" y="521126"/>
                  <a:pt x="4808455" y="516291"/>
                  <a:pt x="4759770" y="511603"/>
                </a:cubicBezTo>
                <a:cubicBezTo>
                  <a:pt x="4826953" y="487911"/>
                  <a:pt x="4894688" y="465043"/>
                  <a:pt x="4962970" y="442998"/>
                </a:cubicBezTo>
                <a:cubicBezTo>
                  <a:pt x="5002721" y="446735"/>
                  <a:pt x="5043170" y="450409"/>
                  <a:pt x="5083556" y="454400"/>
                </a:cubicBezTo>
                <a:close/>
                <a:moveTo>
                  <a:pt x="4635564" y="375089"/>
                </a:moveTo>
                <a:cubicBezTo>
                  <a:pt x="4967586" y="325128"/>
                  <a:pt x="5282965" y="286676"/>
                  <a:pt x="5581714" y="259733"/>
                </a:cubicBezTo>
                <a:cubicBezTo>
                  <a:pt x="5371230" y="309946"/>
                  <a:pt x="5164392" y="367888"/>
                  <a:pt x="4961192" y="433559"/>
                </a:cubicBezTo>
                <a:cubicBezTo>
                  <a:pt x="4807268" y="419496"/>
                  <a:pt x="4652753" y="407185"/>
                  <a:pt x="4497642" y="396627"/>
                </a:cubicBezTo>
                <a:cubicBezTo>
                  <a:pt x="4544041" y="389152"/>
                  <a:pt x="4590015" y="381973"/>
                  <a:pt x="4635564" y="375089"/>
                </a:cubicBezTo>
                <a:close/>
                <a:moveTo>
                  <a:pt x="4455668" y="403089"/>
                </a:moveTo>
                <a:cubicBezTo>
                  <a:pt x="4617085" y="413731"/>
                  <a:pt x="4777950" y="426295"/>
                  <a:pt x="4938268" y="440780"/>
                </a:cubicBezTo>
                <a:cubicBezTo>
                  <a:pt x="4870533" y="462910"/>
                  <a:pt x="4803312" y="485821"/>
                  <a:pt x="4736592" y="509513"/>
                </a:cubicBezTo>
                <a:cubicBezTo>
                  <a:pt x="4529754" y="490044"/>
                  <a:pt x="4321601" y="473869"/>
                  <a:pt x="4112133" y="460988"/>
                </a:cubicBezTo>
                <a:cubicBezTo>
                  <a:pt x="4228548" y="440421"/>
                  <a:pt x="4343146" y="421122"/>
                  <a:pt x="4455922" y="403089"/>
                </a:cubicBezTo>
                <a:close/>
                <a:moveTo>
                  <a:pt x="3476879" y="361659"/>
                </a:moveTo>
                <a:cubicBezTo>
                  <a:pt x="3790823" y="367614"/>
                  <a:pt x="4102970" y="380516"/>
                  <a:pt x="4413314" y="400365"/>
                </a:cubicBezTo>
                <a:cubicBezTo>
                  <a:pt x="4301300" y="418525"/>
                  <a:pt x="4187615" y="437909"/>
                  <a:pt x="4072255" y="458518"/>
                </a:cubicBezTo>
                <a:cubicBezTo>
                  <a:pt x="3812331" y="443018"/>
                  <a:pt x="3550603" y="432461"/>
                  <a:pt x="3287078" y="426844"/>
                </a:cubicBezTo>
                <a:cubicBezTo>
                  <a:pt x="3349771" y="404461"/>
                  <a:pt x="3413043" y="382733"/>
                  <a:pt x="3476879" y="361659"/>
                </a:cubicBezTo>
                <a:close/>
                <a:moveTo>
                  <a:pt x="2518029" y="364890"/>
                </a:moveTo>
                <a:cubicBezTo>
                  <a:pt x="2829604" y="356992"/>
                  <a:pt x="3139631" y="355725"/>
                  <a:pt x="3448114" y="361089"/>
                </a:cubicBezTo>
                <a:cubicBezTo>
                  <a:pt x="3385039" y="382205"/>
                  <a:pt x="3322384" y="403891"/>
                  <a:pt x="3260154" y="426147"/>
                </a:cubicBezTo>
                <a:cubicBezTo>
                  <a:pt x="2880932" y="418630"/>
                  <a:pt x="2498427" y="421438"/>
                  <a:pt x="2112645" y="434572"/>
                </a:cubicBezTo>
                <a:cubicBezTo>
                  <a:pt x="2243709" y="410923"/>
                  <a:pt x="2378856" y="387695"/>
                  <a:pt x="2518093" y="364890"/>
                </a:cubicBezTo>
                <a:close/>
                <a:moveTo>
                  <a:pt x="1588961" y="408220"/>
                </a:moveTo>
                <a:cubicBezTo>
                  <a:pt x="1876444" y="388751"/>
                  <a:pt x="2162893" y="374941"/>
                  <a:pt x="2448306" y="366790"/>
                </a:cubicBezTo>
                <a:cubicBezTo>
                  <a:pt x="2310511" y="389680"/>
                  <a:pt x="2176799" y="413118"/>
                  <a:pt x="2047177" y="437106"/>
                </a:cubicBezTo>
                <a:cubicBezTo>
                  <a:pt x="1839405" y="444624"/>
                  <a:pt x="1630851" y="455181"/>
                  <a:pt x="1421511" y="468780"/>
                </a:cubicBezTo>
                <a:cubicBezTo>
                  <a:pt x="1477474" y="447918"/>
                  <a:pt x="1533290" y="427731"/>
                  <a:pt x="1588961" y="408220"/>
                </a:cubicBezTo>
                <a:close/>
                <a:moveTo>
                  <a:pt x="1390714" y="480373"/>
                </a:moveTo>
                <a:cubicBezTo>
                  <a:pt x="1588370" y="467196"/>
                  <a:pt x="1785366" y="456638"/>
                  <a:pt x="1981708" y="448699"/>
                </a:cubicBezTo>
                <a:cubicBezTo>
                  <a:pt x="1832610" y="476529"/>
                  <a:pt x="1689907" y="504339"/>
                  <a:pt x="1553591" y="532128"/>
                </a:cubicBezTo>
                <a:cubicBezTo>
                  <a:pt x="1440771" y="536900"/>
                  <a:pt x="1327766" y="542411"/>
                  <a:pt x="1214565" y="548662"/>
                </a:cubicBezTo>
                <a:cubicBezTo>
                  <a:pt x="1273448" y="524970"/>
                  <a:pt x="1332167" y="502207"/>
                  <a:pt x="1390714" y="480373"/>
                </a:cubicBezTo>
                <a:close/>
                <a:moveTo>
                  <a:pt x="1186879" y="559747"/>
                </a:moveTo>
                <a:cubicBezTo>
                  <a:pt x="1289749" y="554004"/>
                  <a:pt x="1392320" y="548894"/>
                  <a:pt x="1494600" y="544417"/>
                </a:cubicBezTo>
                <a:cubicBezTo>
                  <a:pt x="1342835" y="576091"/>
                  <a:pt x="1200087" y="606688"/>
                  <a:pt x="1067562" y="636462"/>
                </a:cubicBezTo>
                <a:lnTo>
                  <a:pt x="997395" y="638362"/>
                </a:lnTo>
                <a:cubicBezTo>
                  <a:pt x="1058564" y="612263"/>
                  <a:pt x="1121728" y="586058"/>
                  <a:pt x="1186879" y="559747"/>
                </a:cubicBezTo>
                <a:close/>
                <a:moveTo>
                  <a:pt x="973709" y="648434"/>
                </a:moveTo>
                <a:lnTo>
                  <a:pt x="1019683" y="647167"/>
                </a:lnTo>
                <a:cubicBezTo>
                  <a:pt x="988651" y="654218"/>
                  <a:pt x="958196" y="661186"/>
                  <a:pt x="928306" y="668072"/>
                </a:cubicBezTo>
                <a:close/>
                <a:moveTo>
                  <a:pt x="881189" y="688787"/>
                </a:moveTo>
                <a:cubicBezTo>
                  <a:pt x="941134" y="674806"/>
                  <a:pt x="1003662" y="660489"/>
                  <a:pt x="1068769" y="645837"/>
                </a:cubicBezTo>
                <a:cubicBezTo>
                  <a:pt x="1624648" y="631605"/>
                  <a:pt x="2167528" y="633167"/>
                  <a:pt x="2697417" y="650525"/>
                </a:cubicBezTo>
                <a:cubicBezTo>
                  <a:pt x="2622442" y="683592"/>
                  <a:pt x="2548211" y="717629"/>
                  <a:pt x="2474722" y="752641"/>
                </a:cubicBezTo>
                <a:cubicBezTo>
                  <a:pt x="2415458" y="780894"/>
                  <a:pt x="2356866" y="809762"/>
                  <a:pt x="2298954" y="839238"/>
                </a:cubicBezTo>
                <a:cubicBezTo>
                  <a:pt x="1985899" y="916649"/>
                  <a:pt x="1691196" y="994440"/>
                  <a:pt x="1423988" y="1067986"/>
                </a:cubicBezTo>
                <a:cubicBezTo>
                  <a:pt x="1046461" y="1027399"/>
                  <a:pt x="665461" y="997372"/>
                  <a:pt x="280988" y="977906"/>
                </a:cubicBezTo>
                <a:cubicBezTo>
                  <a:pt x="431864" y="898975"/>
                  <a:pt x="636842" y="796795"/>
                  <a:pt x="881189" y="688850"/>
                </a:cubicBezTo>
                <a:close/>
                <a:moveTo>
                  <a:pt x="138557" y="1054493"/>
                </a:moveTo>
                <a:cubicBezTo>
                  <a:pt x="174181" y="1034855"/>
                  <a:pt x="216345" y="1012050"/>
                  <a:pt x="264541" y="986648"/>
                </a:cubicBezTo>
                <a:cubicBezTo>
                  <a:pt x="645839" y="1005779"/>
                  <a:pt x="1023938" y="1035235"/>
                  <a:pt x="1398842" y="1075018"/>
                </a:cubicBezTo>
                <a:cubicBezTo>
                  <a:pt x="1319848" y="1096809"/>
                  <a:pt x="1243374" y="1118202"/>
                  <a:pt x="1169416" y="1139189"/>
                </a:cubicBezTo>
                <a:cubicBezTo>
                  <a:pt x="829354" y="1102194"/>
                  <a:pt x="485732" y="1073960"/>
                  <a:pt x="138557" y="1054493"/>
                </a:cubicBezTo>
                <a:close/>
                <a:moveTo>
                  <a:pt x="1170178" y="1148818"/>
                </a:moveTo>
                <a:cubicBezTo>
                  <a:pt x="1196975" y="1151732"/>
                  <a:pt x="1223772" y="1154583"/>
                  <a:pt x="1250442" y="1157623"/>
                </a:cubicBezTo>
                <a:cubicBezTo>
                  <a:pt x="1384891" y="1172827"/>
                  <a:pt x="1518749" y="1189443"/>
                  <a:pt x="1652016" y="1207478"/>
                </a:cubicBezTo>
                <a:cubicBezTo>
                  <a:pt x="1603883" y="1238056"/>
                  <a:pt x="1556239" y="1269096"/>
                  <a:pt x="1509078" y="1300599"/>
                </a:cubicBezTo>
                <a:cubicBezTo>
                  <a:pt x="1397908" y="1285142"/>
                  <a:pt x="1286085" y="1270617"/>
                  <a:pt x="1173607" y="1257016"/>
                </a:cubicBezTo>
                <a:cubicBezTo>
                  <a:pt x="1083393" y="1246038"/>
                  <a:pt x="992740" y="1235731"/>
                  <a:pt x="901637" y="1226102"/>
                </a:cubicBezTo>
                <a:cubicBezTo>
                  <a:pt x="986409" y="1201333"/>
                  <a:pt x="1076135" y="1175487"/>
                  <a:pt x="1170178" y="1148818"/>
                </a:cubicBezTo>
                <a:close/>
                <a:moveTo>
                  <a:pt x="877697" y="1233070"/>
                </a:moveTo>
                <a:cubicBezTo>
                  <a:pt x="976249" y="1243459"/>
                  <a:pt x="1074357" y="1254564"/>
                  <a:pt x="1172020" y="1266391"/>
                </a:cubicBezTo>
                <a:cubicBezTo>
                  <a:pt x="1280941" y="1279568"/>
                  <a:pt x="1389272" y="1293631"/>
                  <a:pt x="1497013" y="1308581"/>
                </a:cubicBezTo>
                <a:cubicBezTo>
                  <a:pt x="1430547" y="1353178"/>
                  <a:pt x="1365104" y="1398725"/>
                  <a:pt x="1300671" y="1445222"/>
                </a:cubicBezTo>
                <a:cubicBezTo>
                  <a:pt x="1236110" y="1436055"/>
                  <a:pt x="1171258" y="1427105"/>
                  <a:pt x="1106107" y="1418362"/>
                </a:cubicBezTo>
                <a:cubicBezTo>
                  <a:pt x="906336" y="1391756"/>
                  <a:pt x="703771" y="1367792"/>
                  <a:pt x="498412" y="1346463"/>
                </a:cubicBezTo>
                <a:cubicBezTo>
                  <a:pt x="609283" y="1312635"/>
                  <a:pt x="736664" y="1274436"/>
                  <a:pt x="877697" y="1233070"/>
                </a:cubicBezTo>
                <a:close/>
                <a:moveTo>
                  <a:pt x="475107" y="1353431"/>
                </a:moveTo>
                <a:cubicBezTo>
                  <a:pt x="687705" y="1375349"/>
                  <a:pt x="897426" y="1400036"/>
                  <a:pt x="1104265" y="1427485"/>
                </a:cubicBezTo>
                <a:cubicBezTo>
                  <a:pt x="1166324" y="1435929"/>
                  <a:pt x="1228109" y="1444379"/>
                  <a:pt x="1289622" y="1452824"/>
                </a:cubicBezTo>
                <a:cubicBezTo>
                  <a:pt x="1226801" y="1498181"/>
                  <a:pt x="1165035" y="1544380"/>
                  <a:pt x="1104329" y="1591429"/>
                </a:cubicBezTo>
                <a:cubicBezTo>
                  <a:pt x="994264" y="1550842"/>
                  <a:pt x="881189" y="1510489"/>
                  <a:pt x="765112" y="1470371"/>
                </a:cubicBezTo>
                <a:cubicBezTo>
                  <a:pt x="658476" y="1433547"/>
                  <a:pt x="551223" y="1397648"/>
                  <a:pt x="443357" y="1362680"/>
                </a:cubicBezTo>
                <a:close/>
                <a:moveTo>
                  <a:pt x="384112" y="1344182"/>
                </a:moveTo>
                <a:lnTo>
                  <a:pt x="450914" y="1351151"/>
                </a:lnTo>
                <a:lnTo>
                  <a:pt x="427736" y="1358246"/>
                </a:lnTo>
                <a:close/>
                <a:moveTo>
                  <a:pt x="388874" y="1523330"/>
                </a:moveTo>
                <a:cubicBezTo>
                  <a:pt x="316908" y="1497991"/>
                  <a:pt x="244496" y="1472968"/>
                  <a:pt x="171641" y="1448263"/>
                </a:cubicBezTo>
                <a:cubicBezTo>
                  <a:pt x="238760" y="1427041"/>
                  <a:pt x="324866" y="1399992"/>
                  <a:pt x="427609" y="1368318"/>
                </a:cubicBezTo>
                <a:cubicBezTo>
                  <a:pt x="539539" y="1404426"/>
                  <a:pt x="650856" y="1441548"/>
                  <a:pt x="761556" y="1479683"/>
                </a:cubicBezTo>
                <a:cubicBezTo>
                  <a:pt x="875856" y="1519168"/>
                  <a:pt x="987152" y="1558868"/>
                  <a:pt x="1095439" y="1598777"/>
                </a:cubicBezTo>
                <a:lnTo>
                  <a:pt x="1090930" y="1602198"/>
                </a:lnTo>
                <a:cubicBezTo>
                  <a:pt x="1036365" y="1644767"/>
                  <a:pt x="984104" y="1686704"/>
                  <a:pt x="934149" y="1728006"/>
                </a:cubicBezTo>
                <a:cubicBezTo>
                  <a:pt x="761892" y="1659591"/>
                  <a:pt x="580136" y="1591429"/>
                  <a:pt x="388874" y="1523520"/>
                </a:cubicBezTo>
                <a:close/>
                <a:moveTo>
                  <a:pt x="935927" y="1738712"/>
                </a:moveTo>
                <a:cubicBezTo>
                  <a:pt x="967042" y="1751046"/>
                  <a:pt x="997839" y="1763399"/>
                  <a:pt x="1028319" y="1775770"/>
                </a:cubicBezTo>
                <a:cubicBezTo>
                  <a:pt x="967785" y="1798956"/>
                  <a:pt x="910762" y="1821172"/>
                  <a:pt x="857250" y="1842412"/>
                </a:cubicBezTo>
                <a:cubicBezTo>
                  <a:pt x="832104" y="1852377"/>
                  <a:pt x="807485" y="1862196"/>
                  <a:pt x="783400" y="1871869"/>
                </a:cubicBezTo>
                <a:lnTo>
                  <a:pt x="781431" y="1870982"/>
                </a:lnTo>
                <a:cubicBezTo>
                  <a:pt x="830072" y="1828077"/>
                  <a:pt x="881571" y="1784050"/>
                  <a:pt x="935927" y="1738902"/>
                </a:cubicBezTo>
                <a:close/>
                <a:moveTo>
                  <a:pt x="593852" y="2030872"/>
                </a:moveTo>
                <a:cubicBezTo>
                  <a:pt x="566885" y="2018962"/>
                  <a:pt x="539496" y="2006990"/>
                  <a:pt x="511683" y="1994954"/>
                </a:cubicBezTo>
                <a:cubicBezTo>
                  <a:pt x="578569" y="1966403"/>
                  <a:pt x="651637" y="1935932"/>
                  <a:pt x="730885" y="1903543"/>
                </a:cubicBezTo>
                <a:cubicBezTo>
                  <a:pt x="682415" y="1947208"/>
                  <a:pt x="636734" y="1989651"/>
                  <a:pt x="593852" y="2030872"/>
                </a:cubicBezTo>
                <a:close/>
                <a:moveTo>
                  <a:pt x="603123" y="2034989"/>
                </a:moveTo>
                <a:cubicBezTo>
                  <a:pt x="650621" y="1989588"/>
                  <a:pt x="701866" y="1942267"/>
                  <a:pt x="756857" y="1893027"/>
                </a:cubicBezTo>
                <a:lnTo>
                  <a:pt x="783273" y="1882321"/>
                </a:lnTo>
                <a:cubicBezTo>
                  <a:pt x="1089279" y="2013261"/>
                  <a:pt x="1355471" y="2141160"/>
                  <a:pt x="1581214" y="2258797"/>
                </a:cubicBezTo>
                <a:cubicBezTo>
                  <a:pt x="1484122" y="2304534"/>
                  <a:pt x="1396683" y="2347484"/>
                  <a:pt x="1319086" y="2386886"/>
                </a:cubicBezTo>
                <a:cubicBezTo>
                  <a:pt x="1124014" y="2280525"/>
                  <a:pt x="885889" y="2160164"/>
                  <a:pt x="603314" y="2034989"/>
                </a:cubicBezTo>
                <a:close/>
                <a:moveTo>
                  <a:pt x="1675067" y="2594223"/>
                </a:moveTo>
                <a:cubicBezTo>
                  <a:pt x="1654620" y="2581553"/>
                  <a:pt x="1633455" y="2568567"/>
                  <a:pt x="1611567" y="2555264"/>
                </a:cubicBezTo>
                <a:cubicBezTo>
                  <a:pt x="1530795" y="2506233"/>
                  <a:pt x="1436561" y="2451437"/>
                  <a:pt x="1328865" y="2392397"/>
                </a:cubicBezTo>
                <a:cubicBezTo>
                  <a:pt x="1406652" y="2352995"/>
                  <a:pt x="1494282" y="2310045"/>
                  <a:pt x="1591501" y="2264308"/>
                </a:cubicBezTo>
                <a:cubicBezTo>
                  <a:pt x="1680401" y="2310761"/>
                  <a:pt x="1762951" y="2355231"/>
                  <a:pt x="1839151" y="2397718"/>
                </a:cubicBezTo>
                <a:cubicBezTo>
                  <a:pt x="1760601" y="2486025"/>
                  <a:pt x="1706182" y="2553934"/>
                  <a:pt x="1675067" y="2594223"/>
                </a:cubicBezTo>
                <a:close/>
                <a:moveTo>
                  <a:pt x="1845564" y="2390497"/>
                </a:moveTo>
                <a:cubicBezTo>
                  <a:pt x="1770761" y="2348687"/>
                  <a:pt x="1689716" y="2304914"/>
                  <a:pt x="1602423" y="2259177"/>
                </a:cubicBezTo>
                <a:lnTo>
                  <a:pt x="1612773" y="2254362"/>
                </a:lnTo>
                <a:cubicBezTo>
                  <a:pt x="1686687" y="2219775"/>
                  <a:pt x="1768602" y="2182653"/>
                  <a:pt x="1858518" y="2142997"/>
                </a:cubicBezTo>
                <a:cubicBezTo>
                  <a:pt x="1910080" y="2167747"/>
                  <a:pt x="1960055" y="2192174"/>
                  <a:pt x="2008442" y="2216290"/>
                </a:cubicBezTo>
                <a:cubicBezTo>
                  <a:pt x="1946021" y="2280145"/>
                  <a:pt x="1891792" y="2338678"/>
                  <a:pt x="1845564" y="2390497"/>
                </a:cubicBezTo>
                <a:close/>
                <a:moveTo>
                  <a:pt x="2015427" y="2209195"/>
                </a:moveTo>
                <a:cubicBezTo>
                  <a:pt x="1968437" y="2185839"/>
                  <a:pt x="1919967" y="2162084"/>
                  <a:pt x="1870012" y="2137929"/>
                </a:cubicBezTo>
                <a:cubicBezTo>
                  <a:pt x="1952733" y="2101694"/>
                  <a:pt x="2042033" y="2063686"/>
                  <a:pt x="2137918" y="2023903"/>
                </a:cubicBezTo>
                <a:lnTo>
                  <a:pt x="2183321" y="2044428"/>
                </a:lnTo>
                <a:cubicBezTo>
                  <a:pt x="2122043" y="2102455"/>
                  <a:pt x="2066099" y="2157504"/>
                  <a:pt x="2015427" y="2209195"/>
                </a:cubicBezTo>
                <a:close/>
                <a:moveTo>
                  <a:pt x="2637727" y="2541644"/>
                </a:moveTo>
                <a:lnTo>
                  <a:pt x="2576132" y="2506486"/>
                </a:lnTo>
                <a:cubicBezTo>
                  <a:pt x="2425129" y="2420840"/>
                  <a:pt x="2240598" y="2321321"/>
                  <a:pt x="2024253" y="2213440"/>
                </a:cubicBezTo>
                <a:cubicBezTo>
                  <a:pt x="2073974" y="2162762"/>
                  <a:pt x="2130171" y="2107649"/>
                  <a:pt x="2192719" y="2048736"/>
                </a:cubicBezTo>
                <a:cubicBezTo>
                  <a:pt x="2474087" y="2176761"/>
                  <a:pt x="2717419" y="2297692"/>
                  <a:pt x="2919984" y="2404307"/>
                </a:cubicBezTo>
                <a:cubicBezTo>
                  <a:pt x="2804160" y="2457899"/>
                  <a:pt x="2709736" y="2504713"/>
                  <a:pt x="2637536" y="2541644"/>
                </a:cubicBezTo>
                <a:close/>
                <a:moveTo>
                  <a:pt x="3194558" y="2542531"/>
                </a:moveTo>
                <a:cubicBezTo>
                  <a:pt x="3166745" y="2526948"/>
                  <a:pt x="3138170" y="2511111"/>
                  <a:pt x="3108833" y="2495020"/>
                </a:cubicBezTo>
                <a:cubicBezTo>
                  <a:pt x="3056681" y="2466470"/>
                  <a:pt x="3000864" y="2436443"/>
                  <a:pt x="2941384" y="2404940"/>
                </a:cubicBezTo>
                <a:cubicBezTo>
                  <a:pt x="2999378" y="2378163"/>
                  <a:pt x="3062459" y="2349783"/>
                  <a:pt x="3130614" y="2319801"/>
                </a:cubicBezTo>
                <a:cubicBezTo>
                  <a:pt x="3253804" y="2265955"/>
                  <a:pt x="3401759" y="2204001"/>
                  <a:pt x="3573018" y="2137106"/>
                </a:cubicBezTo>
                <a:cubicBezTo>
                  <a:pt x="3388678" y="2312199"/>
                  <a:pt x="3264662" y="2455175"/>
                  <a:pt x="3194114" y="2542531"/>
                </a:cubicBezTo>
                <a:close/>
                <a:moveTo>
                  <a:pt x="3591751" y="2119749"/>
                </a:moveTo>
                <a:cubicBezTo>
                  <a:pt x="3411029" y="2190001"/>
                  <a:pt x="3255582" y="2254933"/>
                  <a:pt x="3127121" y="2311122"/>
                </a:cubicBezTo>
                <a:cubicBezTo>
                  <a:pt x="3056128" y="2342162"/>
                  <a:pt x="2990704" y="2371575"/>
                  <a:pt x="2930843" y="2399365"/>
                </a:cubicBezTo>
                <a:cubicBezTo>
                  <a:pt x="2727643" y="2292371"/>
                  <a:pt x="2483231" y="2170680"/>
                  <a:pt x="2200212" y="2041831"/>
                </a:cubicBezTo>
                <a:cubicBezTo>
                  <a:pt x="2226837" y="2016916"/>
                  <a:pt x="2254587" y="1991406"/>
                  <a:pt x="2283460" y="1965307"/>
                </a:cubicBezTo>
                <a:cubicBezTo>
                  <a:pt x="2459800" y="1894991"/>
                  <a:pt x="2655062" y="1821317"/>
                  <a:pt x="2868486" y="1746440"/>
                </a:cubicBezTo>
                <a:cubicBezTo>
                  <a:pt x="3170663" y="1816839"/>
                  <a:pt x="3463970" y="1894085"/>
                  <a:pt x="3748405" y="1978166"/>
                </a:cubicBezTo>
                <a:cubicBezTo>
                  <a:pt x="3692144" y="2027153"/>
                  <a:pt x="3639865" y="2074347"/>
                  <a:pt x="3591560" y="2119749"/>
                </a:cubicBezTo>
                <a:close/>
                <a:moveTo>
                  <a:pt x="3614928" y="2110753"/>
                </a:moveTo>
                <a:cubicBezTo>
                  <a:pt x="3659207" y="2069621"/>
                  <a:pt x="3707276" y="2026501"/>
                  <a:pt x="3759137" y="1981397"/>
                </a:cubicBezTo>
                <a:cubicBezTo>
                  <a:pt x="3796430" y="1992502"/>
                  <a:pt x="3833514" y="2003695"/>
                  <a:pt x="3870389" y="2014971"/>
                </a:cubicBezTo>
                <a:cubicBezTo>
                  <a:pt x="3780346" y="2047659"/>
                  <a:pt x="3695129" y="2079586"/>
                  <a:pt x="3614738" y="2110753"/>
                </a:cubicBezTo>
                <a:close/>
                <a:moveTo>
                  <a:pt x="3885184" y="2009397"/>
                </a:moveTo>
                <a:cubicBezTo>
                  <a:pt x="3846195" y="1997487"/>
                  <a:pt x="3807016" y="1985660"/>
                  <a:pt x="3767646" y="1973922"/>
                </a:cubicBezTo>
                <a:cubicBezTo>
                  <a:pt x="3822129" y="1926791"/>
                  <a:pt x="3880822" y="1878014"/>
                  <a:pt x="3943731" y="1827589"/>
                </a:cubicBezTo>
                <a:cubicBezTo>
                  <a:pt x="4026535" y="1851997"/>
                  <a:pt x="4108748" y="1876981"/>
                  <a:pt x="4190365" y="1902529"/>
                </a:cubicBezTo>
                <a:cubicBezTo>
                  <a:pt x="4083260" y="1938764"/>
                  <a:pt x="3981469" y="1974429"/>
                  <a:pt x="3884994" y="2009523"/>
                </a:cubicBezTo>
                <a:close/>
                <a:moveTo>
                  <a:pt x="4296728" y="2142427"/>
                </a:moveTo>
                <a:cubicBezTo>
                  <a:pt x="4166851" y="2097957"/>
                  <a:pt x="4034708" y="2055089"/>
                  <a:pt x="3900297" y="2013831"/>
                </a:cubicBezTo>
                <a:cubicBezTo>
                  <a:pt x="3996900" y="1978863"/>
                  <a:pt x="4098715" y="1943281"/>
                  <a:pt x="4205732" y="1907090"/>
                </a:cubicBezTo>
                <a:cubicBezTo>
                  <a:pt x="4323252" y="1944041"/>
                  <a:pt x="4439666" y="1982221"/>
                  <a:pt x="4554982" y="2021623"/>
                </a:cubicBezTo>
                <a:cubicBezTo>
                  <a:pt x="4694047" y="2069260"/>
                  <a:pt x="4827397" y="2117278"/>
                  <a:pt x="4955032" y="2165676"/>
                </a:cubicBezTo>
                <a:cubicBezTo>
                  <a:pt x="4935982" y="2183983"/>
                  <a:pt x="4918266" y="2201657"/>
                  <a:pt x="4901375" y="2218698"/>
                </a:cubicBezTo>
                <a:cubicBezTo>
                  <a:pt x="4863910" y="2256453"/>
                  <a:pt x="4829747" y="2292352"/>
                  <a:pt x="4798886" y="2326389"/>
                </a:cubicBezTo>
                <a:cubicBezTo>
                  <a:pt x="4642377" y="2265366"/>
                  <a:pt x="4474928" y="2204172"/>
                  <a:pt x="4296537" y="2142807"/>
                </a:cubicBezTo>
                <a:close/>
                <a:moveTo>
                  <a:pt x="4772978" y="2368515"/>
                </a:moveTo>
                <a:cubicBezTo>
                  <a:pt x="4782058" y="2358379"/>
                  <a:pt x="4791393" y="2347990"/>
                  <a:pt x="4801108" y="2337348"/>
                </a:cubicBezTo>
                <a:lnTo>
                  <a:pt x="4827016" y="2347547"/>
                </a:lnTo>
                <a:cubicBezTo>
                  <a:pt x="4808220" y="2355085"/>
                  <a:pt x="4790123" y="2362054"/>
                  <a:pt x="4772660" y="2369212"/>
                </a:cubicBezTo>
                <a:close/>
                <a:moveTo>
                  <a:pt x="4840097" y="2342479"/>
                </a:moveTo>
                <a:lnTo>
                  <a:pt x="4807966" y="2329810"/>
                </a:lnTo>
                <a:cubicBezTo>
                  <a:pt x="4838192" y="2296913"/>
                  <a:pt x="4871447" y="2262110"/>
                  <a:pt x="4907725" y="2225412"/>
                </a:cubicBezTo>
                <a:cubicBezTo>
                  <a:pt x="4926775" y="2206408"/>
                  <a:pt x="4945444" y="2187911"/>
                  <a:pt x="4964494" y="2169413"/>
                </a:cubicBezTo>
                <a:cubicBezTo>
                  <a:pt x="5021599" y="2191078"/>
                  <a:pt x="5077505" y="2212743"/>
                  <a:pt x="5132197" y="2234408"/>
                </a:cubicBezTo>
                <a:cubicBezTo>
                  <a:pt x="5023993" y="2273240"/>
                  <a:pt x="4926457" y="2309538"/>
                  <a:pt x="4839780" y="2342859"/>
                </a:cubicBezTo>
                <a:close/>
                <a:moveTo>
                  <a:pt x="4972050" y="2162128"/>
                </a:moveTo>
                <a:cubicBezTo>
                  <a:pt x="5018831" y="2117025"/>
                  <a:pt x="5066284" y="2073296"/>
                  <a:pt x="5114417" y="2030935"/>
                </a:cubicBezTo>
                <a:cubicBezTo>
                  <a:pt x="5215636" y="2066790"/>
                  <a:pt x="5313979" y="2102689"/>
                  <a:pt x="5409438" y="2138626"/>
                </a:cubicBezTo>
                <a:cubicBezTo>
                  <a:pt x="5315884" y="2169749"/>
                  <a:pt x="5228000" y="2199966"/>
                  <a:pt x="5145786" y="2229277"/>
                </a:cubicBezTo>
                <a:cubicBezTo>
                  <a:pt x="5088935" y="2207276"/>
                  <a:pt x="5030915" y="2185016"/>
                  <a:pt x="4971733" y="2162508"/>
                </a:cubicBezTo>
                <a:close/>
                <a:moveTo>
                  <a:pt x="5994400" y="2603662"/>
                </a:moveTo>
                <a:cubicBezTo>
                  <a:pt x="5757228" y="2487545"/>
                  <a:pt x="5478463" y="2361864"/>
                  <a:pt x="5159248" y="2234851"/>
                </a:cubicBezTo>
                <a:cubicBezTo>
                  <a:pt x="5241627" y="2205629"/>
                  <a:pt x="5329701" y="2175387"/>
                  <a:pt x="5423472" y="2144137"/>
                </a:cubicBezTo>
                <a:cubicBezTo>
                  <a:pt x="5686870" y="2243910"/>
                  <a:pt x="5927662" y="2343619"/>
                  <a:pt x="6144768" y="2439528"/>
                </a:cubicBezTo>
                <a:cubicBezTo>
                  <a:pt x="6071299" y="2514405"/>
                  <a:pt x="6021515" y="2571291"/>
                  <a:pt x="5994083" y="2604042"/>
                </a:cubicBezTo>
                <a:close/>
                <a:moveTo>
                  <a:pt x="6045200" y="2628621"/>
                </a:moveTo>
                <a:lnTo>
                  <a:pt x="6003354" y="2607969"/>
                </a:lnTo>
                <a:cubicBezTo>
                  <a:pt x="6031294" y="2574775"/>
                  <a:pt x="6081268" y="2517826"/>
                  <a:pt x="6154293" y="2443645"/>
                </a:cubicBezTo>
                <a:cubicBezTo>
                  <a:pt x="6209919" y="2468269"/>
                  <a:pt x="6263977" y="2492632"/>
                  <a:pt x="6316472" y="2516749"/>
                </a:cubicBezTo>
                <a:cubicBezTo>
                  <a:pt x="6196775" y="2562486"/>
                  <a:pt x="6105144" y="2601001"/>
                  <a:pt x="6044692" y="2628938"/>
                </a:cubicBezTo>
                <a:close/>
                <a:moveTo>
                  <a:pt x="6328474" y="2512378"/>
                </a:moveTo>
                <a:cubicBezTo>
                  <a:pt x="6274327" y="2487501"/>
                  <a:pt x="6218473" y="2462314"/>
                  <a:pt x="6160897" y="2436804"/>
                </a:cubicBezTo>
                <a:cubicBezTo>
                  <a:pt x="6204141" y="2393094"/>
                  <a:pt x="6255068" y="2343746"/>
                  <a:pt x="6314059" y="2289837"/>
                </a:cubicBezTo>
                <a:lnTo>
                  <a:pt x="6323584" y="2281222"/>
                </a:lnTo>
                <a:cubicBezTo>
                  <a:pt x="6427978" y="2323456"/>
                  <a:pt x="6528182" y="2365303"/>
                  <a:pt x="6624130" y="2406777"/>
                </a:cubicBezTo>
                <a:cubicBezTo>
                  <a:pt x="6512814" y="2444469"/>
                  <a:pt x="6413564" y="2480070"/>
                  <a:pt x="6328474" y="2512378"/>
                </a:cubicBezTo>
                <a:close/>
                <a:moveTo>
                  <a:pt x="8305864" y="1970691"/>
                </a:moveTo>
                <a:cubicBezTo>
                  <a:pt x="8093837" y="2011234"/>
                  <a:pt x="7885176" y="2055957"/>
                  <a:pt x="7680007" y="2104862"/>
                </a:cubicBezTo>
                <a:cubicBezTo>
                  <a:pt x="7269861" y="2202797"/>
                  <a:pt x="6915976" y="2308525"/>
                  <a:pt x="6637528" y="2402216"/>
                </a:cubicBezTo>
                <a:cubicBezTo>
                  <a:pt x="6539929" y="2359982"/>
                  <a:pt x="6437884" y="2317286"/>
                  <a:pt x="6331331" y="2274127"/>
                </a:cubicBezTo>
                <a:cubicBezTo>
                  <a:pt x="6592761" y="2037586"/>
                  <a:pt x="6869303" y="1840195"/>
                  <a:pt x="7107111" y="1688540"/>
                </a:cubicBezTo>
                <a:cubicBezTo>
                  <a:pt x="7407974" y="1624179"/>
                  <a:pt x="7711948" y="1567755"/>
                  <a:pt x="8019034" y="1519275"/>
                </a:cubicBezTo>
                <a:cubicBezTo>
                  <a:pt x="8243062" y="1594659"/>
                  <a:pt x="8448929" y="1670867"/>
                  <a:pt x="8636762" y="1745807"/>
                </a:cubicBezTo>
                <a:cubicBezTo>
                  <a:pt x="8519414" y="1822268"/>
                  <a:pt x="8408797" y="1897841"/>
                  <a:pt x="8305864" y="1970691"/>
                </a:cubicBezTo>
                <a:close/>
                <a:moveTo>
                  <a:pt x="8328407" y="1966447"/>
                </a:moveTo>
                <a:cubicBezTo>
                  <a:pt x="8427974" y="1896194"/>
                  <a:pt x="8534654" y="1823598"/>
                  <a:pt x="8647557" y="1750178"/>
                </a:cubicBezTo>
                <a:cubicBezTo>
                  <a:pt x="8744903" y="1789156"/>
                  <a:pt x="8837422" y="1827671"/>
                  <a:pt x="8924988" y="1865724"/>
                </a:cubicBezTo>
                <a:cubicBezTo>
                  <a:pt x="8723884" y="1895624"/>
                  <a:pt x="8525066" y="1929199"/>
                  <a:pt x="8328470" y="1966447"/>
                </a:cubicBezTo>
                <a:close/>
                <a:moveTo>
                  <a:pt x="8657336" y="1743843"/>
                </a:moveTo>
                <a:cubicBezTo>
                  <a:pt x="8728520" y="1697682"/>
                  <a:pt x="8802116" y="1651336"/>
                  <a:pt x="8878062" y="1604795"/>
                </a:cubicBezTo>
                <a:cubicBezTo>
                  <a:pt x="9052370" y="1673020"/>
                  <a:pt x="9214231" y="1740802"/>
                  <a:pt x="9363520" y="1806874"/>
                </a:cubicBezTo>
                <a:cubicBezTo>
                  <a:pt x="9222359" y="1823769"/>
                  <a:pt x="9082087" y="1842495"/>
                  <a:pt x="8942769" y="1863064"/>
                </a:cubicBezTo>
                <a:cubicBezTo>
                  <a:pt x="8852853" y="1823915"/>
                  <a:pt x="8757730" y="1784177"/>
                  <a:pt x="8657399" y="1743843"/>
                </a:cubicBezTo>
                <a:close/>
                <a:moveTo>
                  <a:pt x="9606534" y="2183286"/>
                </a:moveTo>
                <a:cubicBezTo>
                  <a:pt x="9433814" y="2090545"/>
                  <a:pt x="9218295" y="1983551"/>
                  <a:pt x="8959279" y="1870285"/>
                </a:cubicBezTo>
                <a:cubicBezTo>
                  <a:pt x="9098724" y="1849887"/>
                  <a:pt x="9239186" y="1831263"/>
                  <a:pt x="9380601" y="1814413"/>
                </a:cubicBezTo>
                <a:cubicBezTo>
                  <a:pt x="9546654" y="1888149"/>
                  <a:pt x="9696895" y="1959542"/>
                  <a:pt x="9831070" y="2026564"/>
                </a:cubicBezTo>
                <a:cubicBezTo>
                  <a:pt x="9751822" y="2079839"/>
                  <a:pt x="9676765" y="2132481"/>
                  <a:pt x="9606597" y="2183286"/>
                </a:cubicBezTo>
                <a:close/>
                <a:moveTo>
                  <a:pt x="9840150" y="2020483"/>
                </a:moveTo>
                <a:cubicBezTo>
                  <a:pt x="9708579" y="1954664"/>
                  <a:pt x="9561449" y="1884602"/>
                  <a:pt x="9399143" y="1812259"/>
                </a:cubicBezTo>
                <a:cubicBezTo>
                  <a:pt x="9471914" y="1803814"/>
                  <a:pt x="9544875" y="1795706"/>
                  <a:pt x="9618091" y="1787933"/>
                </a:cubicBezTo>
                <a:cubicBezTo>
                  <a:pt x="9682988" y="1781218"/>
                  <a:pt x="9748075" y="1774883"/>
                  <a:pt x="9813354" y="1768929"/>
                </a:cubicBezTo>
                <a:cubicBezTo>
                  <a:pt x="9899586" y="1805968"/>
                  <a:pt x="9982136" y="1842412"/>
                  <a:pt x="10061004" y="1878267"/>
                </a:cubicBezTo>
                <a:cubicBezTo>
                  <a:pt x="10014458" y="1907027"/>
                  <a:pt x="9968294" y="1936312"/>
                  <a:pt x="9922637" y="1966130"/>
                </a:cubicBezTo>
                <a:cubicBezTo>
                  <a:pt x="9894633" y="1984330"/>
                  <a:pt x="9867202" y="2002555"/>
                  <a:pt x="9840214" y="2020799"/>
                </a:cubicBezTo>
                <a:close/>
                <a:moveTo>
                  <a:pt x="10799000" y="2583200"/>
                </a:moveTo>
                <a:cubicBezTo>
                  <a:pt x="10700068" y="2512568"/>
                  <a:pt x="10507282" y="2382515"/>
                  <a:pt x="10220706" y="2222118"/>
                </a:cubicBezTo>
                <a:cubicBezTo>
                  <a:pt x="10115550" y="2163205"/>
                  <a:pt x="9991725" y="2096880"/>
                  <a:pt x="9849675" y="2025740"/>
                </a:cubicBezTo>
                <a:cubicBezTo>
                  <a:pt x="9875075" y="2008637"/>
                  <a:pt x="9901047" y="1991488"/>
                  <a:pt x="9927590" y="1974302"/>
                </a:cubicBezTo>
                <a:cubicBezTo>
                  <a:pt x="9975088" y="1943388"/>
                  <a:pt x="10022904" y="1913064"/>
                  <a:pt x="10070973" y="1883335"/>
                </a:cubicBezTo>
                <a:cubicBezTo>
                  <a:pt x="10326433" y="1999515"/>
                  <a:pt x="10541698" y="2107269"/>
                  <a:pt x="10714037" y="2198617"/>
                </a:cubicBezTo>
                <a:cubicBezTo>
                  <a:pt x="10832592" y="2261457"/>
                  <a:pt x="10937494" y="2319927"/>
                  <a:pt x="11028617" y="2372633"/>
                </a:cubicBezTo>
                <a:cubicBezTo>
                  <a:pt x="10922445" y="2461636"/>
                  <a:pt x="10845102" y="2536450"/>
                  <a:pt x="10799318" y="2583200"/>
                </a:cubicBezTo>
                <a:close/>
                <a:moveTo>
                  <a:pt x="11122850" y="2295792"/>
                </a:moveTo>
                <a:cubicBezTo>
                  <a:pt x="11092244" y="2319864"/>
                  <a:pt x="11063415" y="2343220"/>
                  <a:pt x="11036427" y="2365854"/>
                </a:cubicBezTo>
                <a:cubicBezTo>
                  <a:pt x="10944606" y="2312706"/>
                  <a:pt x="10838688" y="2253602"/>
                  <a:pt x="10718927" y="2190128"/>
                </a:cubicBezTo>
                <a:cubicBezTo>
                  <a:pt x="10547477" y="2099351"/>
                  <a:pt x="10334117" y="1992356"/>
                  <a:pt x="10080752" y="1877000"/>
                </a:cubicBezTo>
                <a:cubicBezTo>
                  <a:pt x="10157460" y="1829616"/>
                  <a:pt x="10234740" y="1783708"/>
                  <a:pt x="10312527" y="1739282"/>
                </a:cubicBezTo>
                <a:cubicBezTo>
                  <a:pt x="10694289" y="1899679"/>
                  <a:pt x="11007916" y="2049686"/>
                  <a:pt x="11246421" y="2171820"/>
                </a:cubicBezTo>
                <a:lnTo>
                  <a:pt x="11271313" y="2184490"/>
                </a:lnTo>
                <a:cubicBezTo>
                  <a:pt x="11216704" y="2223512"/>
                  <a:pt x="11167110" y="2261521"/>
                  <a:pt x="11123105" y="2295792"/>
                </a:cubicBezTo>
                <a:close/>
                <a:moveTo>
                  <a:pt x="12123103" y="1715400"/>
                </a:moveTo>
                <a:cubicBezTo>
                  <a:pt x="11825160" y="1836838"/>
                  <a:pt x="11542205" y="1992198"/>
                  <a:pt x="11280013" y="2178409"/>
                </a:cubicBezTo>
                <a:lnTo>
                  <a:pt x="11251120" y="2163585"/>
                </a:lnTo>
                <a:cubicBezTo>
                  <a:pt x="11013757" y="2042021"/>
                  <a:pt x="10702099" y="1892900"/>
                  <a:pt x="10322941" y="1733391"/>
                </a:cubicBezTo>
                <a:lnTo>
                  <a:pt x="10329291" y="1729843"/>
                </a:lnTo>
                <a:cubicBezTo>
                  <a:pt x="10926699" y="1694343"/>
                  <a:pt x="11525504" y="1689522"/>
                  <a:pt x="12123357" y="1715400"/>
                </a:cubicBezTo>
                <a:close/>
                <a:moveTo>
                  <a:pt x="10914253" y="1420833"/>
                </a:moveTo>
                <a:cubicBezTo>
                  <a:pt x="10716450" y="1510533"/>
                  <a:pt x="10519855" y="1610876"/>
                  <a:pt x="10326307" y="1720531"/>
                </a:cubicBezTo>
                <a:lnTo>
                  <a:pt x="10296652" y="1722368"/>
                </a:lnTo>
                <a:cubicBezTo>
                  <a:pt x="10016490" y="1605112"/>
                  <a:pt x="9700133" y="1482534"/>
                  <a:pt x="9350502" y="1361286"/>
                </a:cubicBezTo>
                <a:cubicBezTo>
                  <a:pt x="9956292" y="1313142"/>
                  <a:pt x="10564178" y="1296228"/>
                  <a:pt x="11171682" y="1310608"/>
                </a:cubicBezTo>
                <a:cubicBezTo>
                  <a:pt x="11085703" y="1345367"/>
                  <a:pt x="10999978" y="1382109"/>
                  <a:pt x="10914507" y="1420833"/>
                </a:cubicBezTo>
                <a:close/>
                <a:moveTo>
                  <a:pt x="11945620" y="1051579"/>
                </a:moveTo>
                <a:cubicBezTo>
                  <a:pt x="11690096" y="1119273"/>
                  <a:pt x="11439017" y="1202759"/>
                  <a:pt x="11193907" y="1301549"/>
                </a:cubicBezTo>
                <a:cubicBezTo>
                  <a:pt x="10571544" y="1286168"/>
                  <a:pt x="9948735" y="1303570"/>
                  <a:pt x="9328213" y="1353685"/>
                </a:cubicBezTo>
                <a:lnTo>
                  <a:pt x="9320594" y="1351087"/>
                </a:lnTo>
                <a:cubicBezTo>
                  <a:pt x="9577197" y="1212723"/>
                  <a:pt x="9841547" y="1089227"/>
                  <a:pt x="10112375" y="981200"/>
                </a:cubicBezTo>
                <a:cubicBezTo>
                  <a:pt x="10717847" y="979109"/>
                  <a:pt x="11330115" y="1002548"/>
                  <a:pt x="11945620" y="1051579"/>
                </a:cubicBezTo>
                <a:close/>
                <a:moveTo>
                  <a:pt x="10896219" y="720587"/>
                </a:moveTo>
                <a:cubicBezTo>
                  <a:pt x="10754106" y="754668"/>
                  <a:pt x="10610152" y="795591"/>
                  <a:pt x="10464419" y="843355"/>
                </a:cubicBezTo>
                <a:cubicBezTo>
                  <a:pt x="10347516" y="881744"/>
                  <a:pt x="10229469" y="924523"/>
                  <a:pt x="10110407" y="971698"/>
                </a:cubicBezTo>
                <a:cubicBezTo>
                  <a:pt x="9521761" y="973807"/>
                  <a:pt x="8940356" y="1000014"/>
                  <a:pt x="8366189" y="1050312"/>
                </a:cubicBezTo>
                <a:cubicBezTo>
                  <a:pt x="8677783" y="927133"/>
                  <a:pt x="8996172" y="821804"/>
                  <a:pt x="9319832" y="734841"/>
                </a:cubicBezTo>
                <a:cubicBezTo>
                  <a:pt x="9381299" y="718243"/>
                  <a:pt x="9443212" y="702216"/>
                  <a:pt x="9505506" y="686760"/>
                </a:cubicBezTo>
                <a:cubicBezTo>
                  <a:pt x="9964547" y="685030"/>
                  <a:pt x="10428160" y="696306"/>
                  <a:pt x="10896219" y="720587"/>
                </a:cubicBezTo>
                <a:close/>
                <a:moveTo>
                  <a:pt x="9504362" y="677258"/>
                </a:moveTo>
                <a:cubicBezTo>
                  <a:pt x="8778431" y="679665"/>
                  <a:pt x="8064818" y="714126"/>
                  <a:pt x="7367588" y="780704"/>
                </a:cubicBezTo>
                <a:cubicBezTo>
                  <a:pt x="7726553" y="658177"/>
                  <a:pt x="8092313" y="556334"/>
                  <a:pt x="8463026" y="475685"/>
                </a:cubicBezTo>
                <a:cubicBezTo>
                  <a:pt x="8738997" y="415125"/>
                  <a:pt x="9024239" y="363750"/>
                  <a:pt x="9318816" y="321560"/>
                </a:cubicBezTo>
                <a:cubicBezTo>
                  <a:pt x="10015093" y="316492"/>
                  <a:pt x="10714609" y="338115"/>
                  <a:pt x="11417363" y="386428"/>
                </a:cubicBezTo>
                <a:cubicBezTo>
                  <a:pt x="10745978" y="430771"/>
                  <a:pt x="10105581" y="528010"/>
                  <a:pt x="9504362" y="677258"/>
                </a:cubicBezTo>
                <a:close/>
              </a:path>
            </a:pathLst>
          </a:custGeom>
          <a:gradFill>
            <a:gsLst>
              <a:gs pos="0">
                <a:srgbClr val="E3E8FB">
                  <a:alpha val="0"/>
                </a:srgbClr>
              </a:gs>
              <a:gs pos="100000">
                <a:srgbClr val="E3E8FB">
                  <a:alpha val="59215"/>
                </a:srgbClr>
              </a:gs>
            </a:gsLst>
            <a:lin ang="5400012"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6" name="Google Shape;96;p1"/>
          <p:cNvSpPr txBox="1">
            <a:spLocks noGrp="1"/>
          </p:cNvSpPr>
          <p:nvPr>
            <p:ph type="title"/>
          </p:nvPr>
        </p:nvSpPr>
        <p:spPr>
          <a:xfrm>
            <a:off x="1022525" y="1008050"/>
            <a:ext cx="7098900" cy="35790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b" anchorCtr="0">
            <a:noAutofit/>
          </a:bodyPr>
          <a:lstStyle>
            <a:lvl1pPr lvl="0"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1pPr>
            <a:lvl2pPr lvl="1"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2pPr>
            <a:lvl3pPr lvl="2"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3pPr>
            <a:lvl4pPr lvl="3"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4pPr>
            <a:lvl5pPr lvl="4"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5pPr>
            <a:lvl6pPr lvl="5"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6pPr>
            <a:lvl7pPr lvl="6"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7pPr>
            <a:lvl8pPr lvl="7"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8pPr>
            <a:lvl9pPr lvl="8" rtl="0">
              <a:lnSpc>
                <a:spcPct val="90000"/>
              </a:lnSpc>
              <a:spcBef>
                <a:spcPts val="0"/>
              </a:spcBef>
              <a:spcAft>
                <a:spcPts val="0"/>
              </a:spcAft>
              <a:buClr>
                <a:schemeClr val="lt1"/>
              </a:buClr>
              <a:buSzPts val="3200"/>
              <a:buFont typeface="Bebas Neue"/>
              <a:buNone/>
              <a:defRPr sz="3200">
                <a:solidFill>
                  <a:schemeClr val="lt1"/>
                </a:solidFill>
                <a:latin typeface="Bebas Neue"/>
                <a:ea typeface="Bebas Neue"/>
                <a:cs typeface="Bebas Neue"/>
                <a:sym typeface="Bebas Neue"/>
              </a:defRPr>
            </a:lvl9pPr>
          </a:lstStyle>
          <a:p>
            <a:endParaRPr/>
          </a:p>
        </p:txBody>
      </p:sp>
      <p:sp>
        <p:nvSpPr>
          <p:cNvPr id="97" name="Google Shape;97;p1"/>
          <p:cNvSpPr txBox="1">
            <a:spLocks noGrp="1"/>
          </p:cNvSpPr>
          <p:nvPr>
            <p:ph type="body" idx="1"/>
          </p:nvPr>
        </p:nvSpPr>
        <p:spPr>
          <a:xfrm>
            <a:off x="1022525" y="1475820"/>
            <a:ext cx="7098900" cy="27399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lvl1pPr marL="457200" lvl="0" indent="-381000" rtl="0">
              <a:spcBef>
                <a:spcPts val="60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1pPr>
            <a:lvl2pPr marL="914400" lvl="1"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2pPr>
            <a:lvl3pPr marL="1371600" lvl="2"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3pPr>
            <a:lvl4pPr marL="1828800" lvl="3"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4pPr>
            <a:lvl5pPr marL="2286000" lvl="4"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5pPr>
            <a:lvl6pPr marL="2743200" lvl="5"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6pPr>
            <a:lvl7pPr marL="3200400" lvl="6"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7pPr>
            <a:lvl8pPr marL="3657600" lvl="7"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8pPr>
            <a:lvl9pPr marL="4114800" lvl="8" indent="-381000" rtl="0">
              <a:spcBef>
                <a:spcPts val="0"/>
              </a:spcBef>
              <a:spcAft>
                <a:spcPts val="0"/>
              </a:spcAft>
              <a:buClr>
                <a:schemeClr val="lt1"/>
              </a:buClr>
              <a:buSzPts val="2400"/>
              <a:buFont typeface="Della Respira"/>
              <a:buChar char="■"/>
              <a:defRPr sz="2400" b="1">
                <a:solidFill>
                  <a:schemeClr val="lt1"/>
                </a:solidFill>
                <a:latin typeface="Della Respira"/>
                <a:ea typeface="Della Respira"/>
                <a:cs typeface="Della Respira"/>
                <a:sym typeface="Della Respira"/>
              </a:defRPr>
            </a:lvl9pPr>
          </a:lstStyle>
          <a:p>
            <a:endParaRPr/>
          </a:p>
        </p:txBody>
      </p:sp>
      <p:sp>
        <p:nvSpPr>
          <p:cNvPr id="98" name="Google Shape;98;p1"/>
          <p:cNvSpPr txBox="1">
            <a:spLocks noGrp="1"/>
          </p:cNvSpPr>
          <p:nvPr>
            <p:ph type="sldNum" idx="12"/>
          </p:nvPr>
        </p:nvSpPr>
        <p:spPr>
          <a:xfrm>
            <a:off x="4297650" y="4749851"/>
            <a:ext cx="548700" cy="3936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Della Respira"/>
                <a:ea typeface="Della Respira"/>
                <a:cs typeface="Della Respira"/>
                <a:sym typeface="Della Respira"/>
              </a:defRPr>
            </a:lvl1pPr>
            <a:lvl2pPr lvl="1" algn="ctr" rtl="0">
              <a:buNone/>
              <a:defRPr sz="1300">
                <a:solidFill>
                  <a:schemeClr val="lt1"/>
                </a:solidFill>
                <a:latin typeface="Della Respira"/>
                <a:ea typeface="Della Respira"/>
                <a:cs typeface="Della Respira"/>
                <a:sym typeface="Della Respira"/>
              </a:defRPr>
            </a:lvl2pPr>
            <a:lvl3pPr lvl="2" algn="ctr" rtl="0">
              <a:buNone/>
              <a:defRPr sz="1300">
                <a:solidFill>
                  <a:schemeClr val="lt1"/>
                </a:solidFill>
                <a:latin typeface="Della Respira"/>
                <a:ea typeface="Della Respira"/>
                <a:cs typeface="Della Respira"/>
                <a:sym typeface="Della Respira"/>
              </a:defRPr>
            </a:lvl3pPr>
            <a:lvl4pPr lvl="3" algn="ctr" rtl="0">
              <a:buNone/>
              <a:defRPr sz="1300">
                <a:solidFill>
                  <a:schemeClr val="lt1"/>
                </a:solidFill>
                <a:latin typeface="Della Respira"/>
                <a:ea typeface="Della Respira"/>
                <a:cs typeface="Della Respira"/>
                <a:sym typeface="Della Respira"/>
              </a:defRPr>
            </a:lvl4pPr>
            <a:lvl5pPr lvl="4" algn="ctr" rtl="0">
              <a:buNone/>
              <a:defRPr sz="1300">
                <a:solidFill>
                  <a:schemeClr val="lt1"/>
                </a:solidFill>
                <a:latin typeface="Della Respira"/>
                <a:ea typeface="Della Respira"/>
                <a:cs typeface="Della Respira"/>
                <a:sym typeface="Della Respira"/>
              </a:defRPr>
            </a:lvl5pPr>
            <a:lvl6pPr lvl="5" algn="ctr" rtl="0">
              <a:buNone/>
              <a:defRPr sz="1300">
                <a:solidFill>
                  <a:schemeClr val="lt1"/>
                </a:solidFill>
                <a:latin typeface="Della Respira"/>
                <a:ea typeface="Della Respira"/>
                <a:cs typeface="Della Respira"/>
                <a:sym typeface="Della Respira"/>
              </a:defRPr>
            </a:lvl6pPr>
            <a:lvl7pPr lvl="6" algn="ctr" rtl="0">
              <a:buNone/>
              <a:defRPr sz="1300">
                <a:solidFill>
                  <a:schemeClr val="lt1"/>
                </a:solidFill>
                <a:latin typeface="Della Respira"/>
                <a:ea typeface="Della Respira"/>
                <a:cs typeface="Della Respira"/>
                <a:sym typeface="Della Respira"/>
              </a:defRPr>
            </a:lvl7pPr>
            <a:lvl8pPr lvl="7" algn="ctr" rtl="0">
              <a:buNone/>
              <a:defRPr sz="1300">
                <a:solidFill>
                  <a:schemeClr val="lt1"/>
                </a:solidFill>
                <a:latin typeface="Della Respira"/>
                <a:ea typeface="Della Respira"/>
                <a:cs typeface="Della Respira"/>
                <a:sym typeface="Della Respira"/>
              </a:defRPr>
            </a:lvl8pPr>
            <a:lvl9pPr lvl="8" algn="ctr" rtl="0">
              <a:buNone/>
              <a:defRPr sz="1300">
                <a:solidFill>
                  <a:schemeClr val="lt1"/>
                </a:solidFill>
                <a:latin typeface="Della Respira"/>
                <a:ea typeface="Della Respira"/>
                <a:cs typeface="Della Respira"/>
                <a:sym typeface="Della Respira"/>
              </a:defRPr>
            </a:lvl9pPr>
          </a:lstStyle>
          <a:p>
            <a:pPr marL="0" lvl="0" indent="0" algn="ct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0.xml"/><Relationship Id="rId1" Type="http://schemas.openxmlformats.org/officeDocument/2006/relationships/video" Target="https://www.youtube.com/embed/wq_oYftA2ow?feature=oembed" TargetMode="Externa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17.xml"/><Relationship Id="rId18" Type="http://schemas.openxmlformats.org/officeDocument/2006/relationships/slide" Target="slide24.xml"/><Relationship Id="rId3" Type="http://schemas.openxmlformats.org/officeDocument/2006/relationships/slide" Target="slide5.xml"/><Relationship Id="rId7" Type="http://schemas.openxmlformats.org/officeDocument/2006/relationships/slide" Target="slide10.xml"/><Relationship Id="rId12" Type="http://schemas.openxmlformats.org/officeDocument/2006/relationships/slide" Target="slide16.xml"/><Relationship Id="rId17" Type="http://schemas.openxmlformats.org/officeDocument/2006/relationships/slide" Target="slide23.xml"/><Relationship Id="rId2" Type="http://schemas.openxmlformats.org/officeDocument/2006/relationships/notesSlide" Target="../notesSlides/notesSlide4.xml"/><Relationship Id="rId16" Type="http://schemas.openxmlformats.org/officeDocument/2006/relationships/slide" Target="slide21.xml"/><Relationship Id="rId1" Type="http://schemas.openxmlformats.org/officeDocument/2006/relationships/slideLayout" Target="../slideLayouts/slideLayout7.xml"/><Relationship Id="rId6" Type="http://schemas.openxmlformats.org/officeDocument/2006/relationships/slide" Target="slide9.xml"/><Relationship Id="rId11" Type="http://schemas.openxmlformats.org/officeDocument/2006/relationships/slide" Target="slide15.xml"/><Relationship Id="rId5" Type="http://schemas.openxmlformats.org/officeDocument/2006/relationships/slide" Target="slide8.xml"/><Relationship Id="rId15" Type="http://schemas.openxmlformats.org/officeDocument/2006/relationships/slide" Target="slide20.xml"/><Relationship Id="rId10" Type="http://schemas.openxmlformats.org/officeDocument/2006/relationships/slide" Target="slide14.xml"/><Relationship Id="rId4" Type="http://schemas.openxmlformats.org/officeDocument/2006/relationships/slide" Target="slide6.xml"/><Relationship Id="rId9" Type="http://schemas.openxmlformats.org/officeDocument/2006/relationships/slide" Target="slide12.xml"/><Relationship Id="rId14" Type="http://schemas.openxmlformats.org/officeDocument/2006/relationships/slide" Target="slide1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22" name="Google Shape;222;p15"/>
          <p:cNvSpPr txBox="1">
            <a:spLocks noGrp="1"/>
          </p:cNvSpPr>
          <p:nvPr>
            <p:ph type="ctrTitle"/>
          </p:nvPr>
        </p:nvSpPr>
        <p:spPr>
          <a:xfrm>
            <a:off x="685800" y="2513045"/>
            <a:ext cx="7772400" cy="6078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JAKTEN PÅ MELLOMFORMENE</a:t>
            </a:r>
            <a:endParaRPr dirty="0"/>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4" name="Google Shape;314;p24"/>
          <p:cNvSpPr txBox="1">
            <a:spLocks noGrp="1"/>
          </p:cNvSpPr>
          <p:nvPr>
            <p:ph type="subTitle" idx="1"/>
          </p:nvPr>
        </p:nvSpPr>
        <p:spPr>
          <a:xfrm>
            <a:off x="1038650" y="640325"/>
            <a:ext cx="7079700" cy="4443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t>PAKICETUS </a:t>
            </a:r>
            <a:endParaRPr dirty="0">
              <a:solidFill>
                <a:srgbClr val="FFC319"/>
              </a:solidFill>
            </a:endParaRPr>
          </a:p>
        </p:txBody>
      </p:sp>
      <p:sp>
        <p:nvSpPr>
          <p:cNvPr id="3" name="Tittel 2">
            <a:extLst>
              <a:ext uri="{FF2B5EF4-FFF2-40B4-BE49-F238E27FC236}">
                <a16:creationId xmlns:a16="http://schemas.microsoft.com/office/drawing/2014/main" id="{97EA09E3-1A9B-4827-A473-6D654C84C9B2}"/>
              </a:ext>
            </a:extLst>
          </p:cNvPr>
          <p:cNvSpPr>
            <a:spLocks noGrp="1"/>
          </p:cNvSpPr>
          <p:nvPr>
            <p:ph type="title"/>
          </p:nvPr>
        </p:nvSpPr>
        <p:spPr/>
        <p:txBody>
          <a:bodyPr/>
          <a:lstStyle/>
          <a:p>
            <a:endParaRPr lang="nb-NO"/>
          </a:p>
        </p:txBody>
      </p:sp>
      <p:pic>
        <p:nvPicPr>
          <p:cNvPr id="6" name="Media på Internett 1" title="Whale Evolution: Good Evidence for Darwin? (Long Story Short, Ep. 2)">
            <a:hlinkClick r:id="" action="ppaction://media"/>
            <a:extLst>
              <a:ext uri="{FF2B5EF4-FFF2-40B4-BE49-F238E27FC236}">
                <a16:creationId xmlns:a16="http://schemas.microsoft.com/office/drawing/2014/main" id="{F5407BC5-5C6E-4FA6-96F7-FD1BEC283B12}"/>
              </a:ext>
            </a:extLst>
          </p:cNvPr>
          <p:cNvPicPr>
            <a:picLocks noRot="1" noChangeAspect="1"/>
          </p:cNvPicPr>
          <p:nvPr>
            <a:videoFile r:link="rId1"/>
          </p:nvPr>
        </p:nvPicPr>
        <p:blipFill>
          <a:blip r:embed="rId4"/>
          <a:stretch>
            <a:fillRect/>
          </a:stretch>
        </p:blipFill>
        <p:spPr>
          <a:xfrm>
            <a:off x="1757042" y="1025402"/>
            <a:ext cx="5642915" cy="3188247"/>
          </a:xfrm>
          <a:prstGeom prst="rect">
            <a:avLst/>
          </a:prstGeom>
        </p:spPr>
      </p:pic>
      <p:sp>
        <p:nvSpPr>
          <p:cNvPr id="7" name="Google Shape;290;p20">
            <a:extLst>
              <a:ext uri="{FF2B5EF4-FFF2-40B4-BE49-F238E27FC236}">
                <a16:creationId xmlns:a16="http://schemas.microsoft.com/office/drawing/2014/main" id="{C01B532D-4B51-4931-A164-C1D73BB3048F}"/>
              </a:ext>
            </a:extLst>
          </p:cNvPr>
          <p:cNvSpPr txBox="1">
            <a:spLocks/>
          </p:cNvSpPr>
          <p:nvPr/>
        </p:nvSpPr>
        <p:spPr>
          <a:xfrm>
            <a:off x="1038650" y="0"/>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HVAL</a:t>
            </a:r>
            <a:endParaRPr lang="nb-NO" dirty="0">
              <a:solidFill>
                <a:srgbClr val="FFC319"/>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8" name="Tittel 1">
            <a:extLst>
              <a:ext uri="{FF2B5EF4-FFF2-40B4-BE49-F238E27FC236}">
                <a16:creationId xmlns:a16="http://schemas.microsoft.com/office/drawing/2014/main" id="{6575AB79-9EA3-378C-4713-3BC40E0EA5F6}"/>
              </a:ext>
            </a:extLst>
          </p:cNvPr>
          <p:cNvSpPr txBox="1">
            <a:spLocks/>
          </p:cNvSpPr>
          <p:nvPr/>
        </p:nvSpPr>
        <p:spPr>
          <a:xfrm>
            <a:off x="997550" y="2562300"/>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n-NO" sz="2400" dirty="0"/>
              <a:t>Det </a:t>
            </a:r>
            <a:r>
              <a:rPr lang="nn-NO" sz="2400" dirty="0" err="1"/>
              <a:t>antas</a:t>
            </a:r>
            <a:r>
              <a:rPr lang="nn-NO" sz="2400" dirty="0"/>
              <a:t> at </a:t>
            </a:r>
            <a:r>
              <a:rPr lang="nn-NO" sz="2400" dirty="0" err="1"/>
              <a:t>fugler</a:t>
            </a:r>
            <a:r>
              <a:rPr lang="nn-NO" sz="2400" dirty="0"/>
              <a:t> stammer </a:t>
            </a:r>
            <a:r>
              <a:rPr lang="nn-NO" sz="2400" dirty="0" err="1"/>
              <a:t>fra</a:t>
            </a:r>
            <a:r>
              <a:rPr lang="nn-NO" sz="2400" dirty="0"/>
              <a:t> </a:t>
            </a:r>
            <a:r>
              <a:rPr lang="nn-NO" sz="2400" dirty="0" err="1"/>
              <a:t>dinosaurer</a:t>
            </a:r>
            <a:r>
              <a:rPr lang="nn-NO" sz="2400" dirty="0"/>
              <a:t> som utviket fjær og </a:t>
            </a:r>
            <a:r>
              <a:rPr lang="nn-NO" sz="2400" dirty="0" err="1"/>
              <a:t>vinger</a:t>
            </a:r>
            <a:r>
              <a:rPr lang="nn-NO" sz="2400" dirty="0"/>
              <a:t>.</a:t>
            </a:r>
            <a:endParaRPr lang="nb-NO" sz="2400" dirty="0"/>
          </a:p>
        </p:txBody>
      </p:sp>
      <p:sp>
        <p:nvSpPr>
          <p:cNvPr id="9" name="Undertittel 2">
            <a:extLst>
              <a:ext uri="{FF2B5EF4-FFF2-40B4-BE49-F238E27FC236}">
                <a16:creationId xmlns:a16="http://schemas.microsoft.com/office/drawing/2014/main" id="{9C57A45F-3540-5F2D-9943-4C75D33A3D0E}"/>
              </a:ext>
            </a:extLst>
          </p:cNvPr>
          <p:cNvSpPr txBox="1">
            <a:spLocks/>
          </p:cNvSpPr>
          <p:nvPr/>
        </p:nvSpPr>
        <p:spPr>
          <a:xfrm>
            <a:off x="653143" y="2178408"/>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a:t>HVORDAN FORKLARES UTVIKLINGEN av </a:t>
            </a:r>
            <a:r>
              <a:rPr lang="nn-NO" sz="2800" dirty="0" err="1"/>
              <a:t>fugler</a:t>
            </a:r>
            <a:r>
              <a:rPr lang="nn-NO" sz="2800" dirty="0"/>
              <a:t>?</a:t>
            </a:r>
            <a:endParaRPr lang="nb-NO" sz="2800" dirty="0"/>
          </a:p>
        </p:txBody>
      </p:sp>
      <p:sp>
        <p:nvSpPr>
          <p:cNvPr id="10" name="Google Shape;290;p20">
            <a:extLst>
              <a:ext uri="{FF2B5EF4-FFF2-40B4-BE49-F238E27FC236}">
                <a16:creationId xmlns:a16="http://schemas.microsoft.com/office/drawing/2014/main" id="{27BFFF82-8184-3308-26BC-801FE3BE5875}"/>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fugl</a:t>
            </a:r>
            <a:endParaRPr lang="nb-NO" dirty="0">
              <a:solidFill>
                <a:srgbClr val="FFC319"/>
              </a:solidFill>
            </a:endParaRPr>
          </a:p>
        </p:txBody>
      </p:sp>
      <p:sp>
        <p:nvSpPr>
          <p:cNvPr id="11" name="Tittel 1">
            <a:extLst>
              <a:ext uri="{FF2B5EF4-FFF2-40B4-BE49-F238E27FC236}">
                <a16:creationId xmlns:a16="http://schemas.microsoft.com/office/drawing/2014/main" id="{4D297096-7529-415E-8D19-58255FD3ACC0}"/>
              </a:ext>
            </a:extLst>
          </p:cNvPr>
          <p:cNvSpPr txBox="1">
            <a:spLocks/>
          </p:cNvSpPr>
          <p:nvPr/>
        </p:nvSpPr>
        <p:spPr>
          <a:xfrm>
            <a:off x="1100496" y="887500"/>
            <a:ext cx="7081800" cy="981228"/>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Fugler er dyr med to bein, fjær, vinger og nebb.</a:t>
            </a:r>
          </a:p>
        </p:txBody>
      </p:sp>
      <p:sp>
        <p:nvSpPr>
          <p:cNvPr id="12" name="Undertittel 2">
            <a:extLst>
              <a:ext uri="{FF2B5EF4-FFF2-40B4-BE49-F238E27FC236}">
                <a16:creationId xmlns:a16="http://schemas.microsoft.com/office/drawing/2014/main" id="{857EC7EA-311C-8749-DB65-A43D4137B3B6}"/>
              </a:ext>
            </a:extLst>
          </p:cNvPr>
          <p:cNvSpPr txBox="1">
            <a:spLocks/>
          </p:cNvSpPr>
          <p:nvPr/>
        </p:nvSpPr>
        <p:spPr>
          <a:xfrm>
            <a:off x="1038650" y="577820"/>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err="1"/>
              <a:t>HVa</a:t>
            </a:r>
            <a:r>
              <a:rPr lang="nn-NO" sz="2800" dirty="0"/>
              <a:t> ER En fugl? </a:t>
            </a:r>
            <a:endParaRPr lang="nb-NO" sz="2800" dirty="0"/>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7" name="Tittel 1">
            <a:extLst>
              <a:ext uri="{FF2B5EF4-FFF2-40B4-BE49-F238E27FC236}">
                <a16:creationId xmlns:a16="http://schemas.microsoft.com/office/drawing/2014/main" id="{425E64E6-7C1D-A838-BC4E-9AE9630AC8EB}"/>
              </a:ext>
            </a:extLst>
          </p:cNvPr>
          <p:cNvSpPr>
            <a:spLocks noGrp="1"/>
          </p:cNvSpPr>
          <p:nvPr>
            <p:ph type="title"/>
          </p:nvPr>
        </p:nvSpPr>
        <p:spPr>
          <a:xfrm>
            <a:off x="1064650" y="902366"/>
            <a:ext cx="4694800" cy="3218316"/>
          </a:xfrm>
        </p:spPr>
        <p:txBody>
          <a:bodyPr/>
          <a:lstStyle/>
          <a:p>
            <a:r>
              <a:rPr lang="nb-NO" sz="2400" dirty="0" err="1"/>
              <a:t>Archaeopteryx</a:t>
            </a:r>
            <a:r>
              <a:rPr lang="nb-NO" sz="2400" dirty="0"/>
              <a:t> omtales som urfuglen og levde for 150 millioner år siden. Den hadde fjær, men også fingre og tenner. Det er usikkert om den kunne fly. </a:t>
            </a:r>
          </a:p>
        </p:txBody>
      </p:sp>
      <p:sp>
        <p:nvSpPr>
          <p:cNvPr id="8" name="Undertittel 2">
            <a:extLst>
              <a:ext uri="{FF2B5EF4-FFF2-40B4-BE49-F238E27FC236}">
                <a16:creationId xmlns:a16="http://schemas.microsoft.com/office/drawing/2014/main" id="{8CAA2C88-9849-F3FD-8678-566D138F75A3}"/>
              </a:ext>
            </a:extLst>
          </p:cNvPr>
          <p:cNvSpPr>
            <a:spLocks noGrp="1"/>
          </p:cNvSpPr>
          <p:nvPr>
            <p:ph type="subTitle" idx="1"/>
          </p:nvPr>
        </p:nvSpPr>
        <p:spPr>
          <a:xfrm>
            <a:off x="1038650" y="442377"/>
            <a:ext cx="7079700" cy="444300"/>
          </a:xfrm>
        </p:spPr>
        <p:txBody>
          <a:bodyPr/>
          <a:lstStyle/>
          <a:p>
            <a:r>
              <a:rPr lang="nn-NO" sz="2800" dirty="0" err="1"/>
              <a:t>Archaeopteryx</a:t>
            </a:r>
            <a:endParaRPr lang="nb-NO" sz="2800" dirty="0"/>
          </a:p>
        </p:txBody>
      </p:sp>
      <p:sp>
        <p:nvSpPr>
          <p:cNvPr id="9" name="Tittel 1">
            <a:extLst>
              <a:ext uri="{FF2B5EF4-FFF2-40B4-BE49-F238E27FC236}">
                <a16:creationId xmlns:a16="http://schemas.microsoft.com/office/drawing/2014/main" id="{599FD140-ADFF-7288-DDA4-219F9420028B}"/>
              </a:ext>
            </a:extLst>
          </p:cNvPr>
          <p:cNvSpPr txBox="1">
            <a:spLocks/>
          </p:cNvSpPr>
          <p:nvPr/>
        </p:nvSpPr>
        <p:spPr>
          <a:xfrm>
            <a:off x="5054270" y="4242248"/>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en-GB" altLang="nb-NO" sz="900" dirty="0"/>
              <a:t>H. </a:t>
            </a:r>
            <a:r>
              <a:rPr lang="en-GB" altLang="nb-NO" sz="900" dirty="0" err="1"/>
              <a:t>Raab</a:t>
            </a:r>
            <a:r>
              <a:rPr lang="en-GB" altLang="nb-NO" sz="900" dirty="0"/>
              <a:t>, Wikimedia Commons</a:t>
            </a:r>
            <a:endParaRPr lang="nb-NO" sz="1400" dirty="0"/>
          </a:p>
        </p:txBody>
      </p:sp>
      <p:sp>
        <p:nvSpPr>
          <p:cNvPr id="11" name="Google Shape;290;p20">
            <a:extLst>
              <a:ext uri="{FF2B5EF4-FFF2-40B4-BE49-F238E27FC236}">
                <a16:creationId xmlns:a16="http://schemas.microsoft.com/office/drawing/2014/main" id="{13375E52-A9D0-199A-0077-617A535830DA}"/>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FUGLER</a:t>
            </a:r>
            <a:endParaRPr lang="nb-NO" dirty="0">
              <a:solidFill>
                <a:srgbClr val="FFC319"/>
              </a:solidFill>
            </a:endParaRPr>
          </a:p>
        </p:txBody>
      </p:sp>
      <p:pic>
        <p:nvPicPr>
          <p:cNvPr id="2054" name="Picture 6">
            <a:extLst>
              <a:ext uri="{FF2B5EF4-FFF2-40B4-BE49-F238E27FC236}">
                <a16:creationId xmlns:a16="http://schemas.microsoft.com/office/drawing/2014/main" id="{72841CE0-5C9B-2683-CA3E-7625ACB3C2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7144" y="766862"/>
            <a:ext cx="2588605" cy="3503376"/>
          </a:xfrm>
          <a:prstGeom prst="rect">
            <a:avLst/>
          </a:prstGeom>
          <a:noFill/>
          <a:extLst>
            <a:ext uri="{909E8E84-426E-40DD-AFC4-6F175D3DCCD1}">
              <a14:hiddenFill xmlns:a14="http://schemas.microsoft.com/office/drawing/2010/main">
                <a:solidFill>
                  <a:srgbClr val="FFFFFF"/>
                </a:solidFill>
              </a14:hiddenFill>
            </a:ext>
          </a:extLst>
        </p:spPr>
      </p:pic>
      <p:sp>
        <p:nvSpPr>
          <p:cNvPr id="15" name="Pil: høyre 14">
            <a:extLst>
              <a:ext uri="{FF2B5EF4-FFF2-40B4-BE49-F238E27FC236}">
                <a16:creationId xmlns:a16="http://schemas.microsoft.com/office/drawing/2014/main" id="{CB2CF234-D670-37CE-EA39-439B62B7490B}"/>
              </a:ext>
            </a:extLst>
          </p:cNvPr>
          <p:cNvSpPr/>
          <p:nvPr/>
        </p:nvSpPr>
        <p:spPr>
          <a:xfrm>
            <a:off x="2799549" y="3754595"/>
            <a:ext cx="668511" cy="356175"/>
          </a:xfrm>
          <a:prstGeom prst="rightArrow">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Tittel 1">
            <a:extLst>
              <a:ext uri="{FF2B5EF4-FFF2-40B4-BE49-F238E27FC236}">
                <a16:creationId xmlns:a16="http://schemas.microsoft.com/office/drawing/2014/main" id="{22DECF55-A2C2-D0D3-AACB-3E75E32EDFF9}"/>
              </a:ext>
            </a:extLst>
          </p:cNvPr>
          <p:cNvSpPr txBox="1">
            <a:spLocks/>
          </p:cNvSpPr>
          <p:nvPr/>
        </p:nvSpPr>
        <p:spPr>
          <a:xfrm>
            <a:off x="3517735" y="3798669"/>
            <a:ext cx="668511" cy="2687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b-NO" sz="1200" dirty="0"/>
              <a:t>SE MER </a:t>
            </a:r>
          </a:p>
        </p:txBody>
      </p:sp>
      <p:sp>
        <p:nvSpPr>
          <p:cNvPr id="17" name="Rektangel 16">
            <a:extLst>
              <a:ext uri="{FF2B5EF4-FFF2-40B4-BE49-F238E27FC236}">
                <a16:creationId xmlns:a16="http://schemas.microsoft.com/office/drawing/2014/main" id="{386298A8-114F-84C6-D3CF-F912560FD8DC}"/>
              </a:ext>
            </a:extLst>
          </p:cNvPr>
          <p:cNvSpPr/>
          <p:nvPr/>
        </p:nvSpPr>
        <p:spPr>
          <a:xfrm>
            <a:off x="3905903" y="4251808"/>
            <a:ext cx="1347735" cy="204781"/>
          </a:xfrm>
          <a:prstGeom prst="rect">
            <a:avLst/>
          </a:prstGeom>
          <a:solidFill>
            <a:srgbClr val="0C0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BF71A0-283C-491F-A981-C1EBC8212020}"/>
              </a:ext>
            </a:extLst>
          </p:cNvPr>
          <p:cNvSpPr>
            <a:spLocks noGrp="1"/>
          </p:cNvSpPr>
          <p:nvPr>
            <p:ph type="title"/>
          </p:nvPr>
        </p:nvSpPr>
        <p:spPr>
          <a:xfrm>
            <a:off x="771181" y="976353"/>
            <a:ext cx="4924540" cy="3218316"/>
          </a:xfrm>
        </p:spPr>
        <p:txBody>
          <a:bodyPr/>
          <a:lstStyle/>
          <a:p>
            <a:r>
              <a:rPr lang="nb-NO" sz="2400" dirty="0"/>
              <a:t>Selv om </a:t>
            </a:r>
            <a:r>
              <a:rPr lang="nb-NO" sz="2400" dirty="0" err="1"/>
              <a:t>Archaeopteryx</a:t>
            </a:r>
            <a:r>
              <a:rPr lang="nb-NO" sz="2400" dirty="0"/>
              <a:t> hadde likhetstrekk med dinosaurer var den likevel en fugl. Det er en utfordring for evolusjonsteorien at </a:t>
            </a:r>
            <a:r>
              <a:rPr lang="nb-NO" sz="2400" dirty="0" err="1"/>
              <a:t>Archaeopteryx</a:t>
            </a:r>
            <a:r>
              <a:rPr lang="nb-NO" sz="2400" dirty="0"/>
              <a:t> hadde ferdig utvikla fjær. Teorien om at fugler stammer fra dinosaurer står nå svakt. </a:t>
            </a:r>
          </a:p>
        </p:txBody>
      </p:sp>
      <p:sp>
        <p:nvSpPr>
          <p:cNvPr id="3" name="Undertittel 2">
            <a:extLst>
              <a:ext uri="{FF2B5EF4-FFF2-40B4-BE49-F238E27FC236}">
                <a16:creationId xmlns:a16="http://schemas.microsoft.com/office/drawing/2014/main" id="{D06E3C49-A9EB-4C86-BC7C-D893CBB0A679}"/>
              </a:ext>
            </a:extLst>
          </p:cNvPr>
          <p:cNvSpPr>
            <a:spLocks noGrp="1"/>
          </p:cNvSpPr>
          <p:nvPr>
            <p:ph type="subTitle" idx="1"/>
          </p:nvPr>
        </p:nvSpPr>
        <p:spPr>
          <a:xfrm>
            <a:off x="1038650" y="453394"/>
            <a:ext cx="7079700" cy="444300"/>
          </a:xfrm>
        </p:spPr>
        <p:txBody>
          <a:bodyPr/>
          <a:lstStyle/>
          <a:p>
            <a:r>
              <a:rPr lang="nn-NO" sz="2800" dirty="0" err="1"/>
              <a:t>archaeopteryx</a:t>
            </a:r>
            <a:endParaRPr lang="nb-NO" sz="2800" dirty="0"/>
          </a:p>
        </p:txBody>
      </p:sp>
      <p:sp>
        <p:nvSpPr>
          <p:cNvPr id="9" name="Tittel 1">
            <a:extLst>
              <a:ext uri="{FF2B5EF4-FFF2-40B4-BE49-F238E27FC236}">
                <a16:creationId xmlns:a16="http://schemas.microsoft.com/office/drawing/2014/main" id="{EBBE7F3D-73E6-41EA-BA4B-6A3443BAEBFC}"/>
              </a:ext>
            </a:extLst>
          </p:cNvPr>
          <p:cNvSpPr txBox="1">
            <a:spLocks/>
          </p:cNvSpPr>
          <p:nvPr/>
        </p:nvSpPr>
        <p:spPr>
          <a:xfrm>
            <a:off x="5144098" y="3515962"/>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n-NO" altLang="nb-NO" sz="900" dirty="0"/>
              <a:t>Rekonstruert skjelett. Foto: Jim </a:t>
            </a:r>
            <a:r>
              <a:rPr lang="nn-NO" altLang="nb-NO" sz="900" dirty="0" err="1"/>
              <a:t>the</a:t>
            </a:r>
            <a:r>
              <a:rPr lang="nn-NO" altLang="nb-NO" sz="900" dirty="0"/>
              <a:t> </a:t>
            </a:r>
            <a:r>
              <a:rPr lang="nn-NO" altLang="nb-NO" sz="900" dirty="0" err="1"/>
              <a:t>photographer</a:t>
            </a:r>
            <a:endParaRPr lang="nb-NO" sz="1400" dirty="0"/>
          </a:p>
        </p:txBody>
      </p:sp>
      <p:sp>
        <p:nvSpPr>
          <p:cNvPr id="8" name="Google Shape;290;p20">
            <a:extLst>
              <a:ext uri="{FF2B5EF4-FFF2-40B4-BE49-F238E27FC236}">
                <a16:creationId xmlns:a16="http://schemas.microsoft.com/office/drawing/2014/main" id="{F4C20F55-93BA-45D7-8BFB-9B26DDC431A7}"/>
              </a:ext>
            </a:extLst>
          </p:cNvPr>
          <p:cNvSpPr txBox="1">
            <a:spLocks/>
          </p:cNvSpPr>
          <p:nvPr/>
        </p:nvSpPr>
        <p:spPr>
          <a:xfrm>
            <a:off x="1191050" y="48858"/>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Fugler</a:t>
            </a:r>
            <a:endParaRPr lang="nb-NO" dirty="0">
              <a:solidFill>
                <a:srgbClr val="FFC319"/>
              </a:solidFill>
            </a:endParaRPr>
          </a:p>
        </p:txBody>
      </p:sp>
      <p:pic>
        <p:nvPicPr>
          <p:cNvPr id="5122" name="Picture 2">
            <a:extLst>
              <a:ext uri="{FF2B5EF4-FFF2-40B4-BE49-F238E27FC236}">
                <a16:creationId xmlns:a16="http://schemas.microsoft.com/office/drawing/2014/main" id="{3A181DE6-DBD6-A0A1-61F3-9DF5332AA0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67" r="11960"/>
          <a:stretch/>
        </p:blipFill>
        <p:spPr bwMode="auto">
          <a:xfrm>
            <a:off x="5964132" y="1190474"/>
            <a:ext cx="2604737" cy="232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44832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10" name="Tittel 1">
            <a:extLst>
              <a:ext uri="{FF2B5EF4-FFF2-40B4-BE49-F238E27FC236}">
                <a16:creationId xmlns:a16="http://schemas.microsoft.com/office/drawing/2014/main" id="{5162A45B-3B9D-A63F-82C0-5B03DCCCC207}"/>
              </a:ext>
            </a:extLst>
          </p:cNvPr>
          <p:cNvSpPr>
            <a:spLocks noGrp="1"/>
          </p:cNvSpPr>
          <p:nvPr>
            <p:ph type="title"/>
          </p:nvPr>
        </p:nvSpPr>
        <p:spPr>
          <a:xfrm>
            <a:off x="769068" y="1427295"/>
            <a:ext cx="6399356" cy="2880287"/>
          </a:xfrm>
        </p:spPr>
        <p:txBody>
          <a:bodyPr/>
          <a:lstStyle/>
          <a:p>
            <a:pPr algn="l"/>
            <a:r>
              <a:rPr lang="nb-NO" sz="2400" dirty="0"/>
              <a:t>- Fjær har kroker og haker som passer inn i hverandre. Det gir ikke mening at dette systemet skulle utvikle seg gradvis siden en </a:t>
            </a:r>
            <a:r>
              <a:rPr lang="nb-NO" sz="2400" dirty="0" err="1"/>
              <a:t>en</a:t>
            </a:r>
            <a:r>
              <a:rPr lang="nb-NO" sz="2400" dirty="0"/>
              <a:t> krok eller hake ikke gir fordel før fjæra er ferdig utvikla.</a:t>
            </a:r>
            <a:br>
              <a:rPr lang="nb-NO" sz="2400" dirty="0"/>
            </a:br>
            <a:r>
              <a:rPr lang="nb-NO" sz="2400" dirty="0"/>
              <a:t>- Skjell fra krypdyr er foreslått som utgangspunkt for fjær. Denne forklaringen har ikke svar på hvorfor fjær er hule. </a:t>
            </a:r>
            <a:br>
              <a:rPr lang="nb-NO" sz="2400" dirty="0"/>
            </a:br>
            <a:r>
              <a:rPr lang="nb-NO" sz="2400" dirty="0"/>
              <a:t>- Nyere forskning </a:t>
            </a:r>
            <a:r>
              <a:rPr lang="nb-NO" sz="2400" dirty="0" err="1"/>
              <a:t>forklarar</a:t>
            </a:r>
            <a:r>
              <a:rPr lang="nb-NO" sz="2400" dirty="0"/>
              <a:t> fjær som et biprodukt av evolusjon. </a:t>
            </a:r>
            <a:br>
              <a:rPr lang="nb-NO" sz="2400" dirty="0"/>
            </a:br>
            <a:endParaRPr lang="nb-NO" sz="2400" dirty="0"/>
          </a:p>
        </p:txBody>
      </p:sp>
      <p:sp>
        <p:nvSpPr>
          <p:cNvPr id="11" name="Undertittel 2">
            <a:extLst>
              <a:ext uri="{FF2B5EF4-FFF2-40B4-BE49-F238E27FC236}">
                <a16:creationId xmlns:a16="http://schemas.microsoft.com/office/drawing/2014/main" id="{13608AF1-B1C9-CD69-133A-2C5BEBE7A1B0}"/>
              </a:ext>
            </a:extLst>
          </p:cNvPr>
          <p:cNvSpPr>
            <a:spLocks noGrp="1"/>
          </p:cNvSpPr>
          <p:nvPr>
            <p:ph type="subTitle" idx="1"/>
          </p:nvPr>
        </p:nvSpPr>
        <p:spPr>
          <a:xfrm>
            <a:off x="1038650" y="442377"/>
            <a:ext cx="7079700" cy="444300"/>
          </a:xfrm>
        </p:spPr>
        <p:txBody>
          <a:bodyPr/>
          <a:lstStyle/>
          <a:p>
            <a:r>
              <a:rPr lang="nn-NO" sz="2400" dirty="0"/>
              <a:t>Vi </a:t>
            </a:r>
            <a:r>
              <a:rPr lang="nn-NO" sz="2400" dirty="0" err="1"/>
              <a:t>mangler</a:t>
            </a:r>
            <a:r>
              <a:rPr lang="nn-NO" sz="2400" dirty="0"/>
              <a:t> forklaring på gradvis utvikling av </a:t>
            </a:r>
            <a:r>
              <a:rPr lang="nn-NO" sz="2400" u="sng" dirty="0"/>
              <a:t>fjær</a:t>
            </a:r>
            <a:endParaRPr lang="nb-NO" sz="2400" u="sng" dirty="0"/>
          </a:p>
        </p:txBody>
      </p:sp>
      <p:sp>
        <p:nvSpPr>
          <p:cNvPr id="12" name="Tittel 1">
            <a:extLst>
              <a:ext uri="{FF2B5EF4-FFF2-40B4-BE49-F238E27FC236}">
                <a16:creationId xmlns:a16="http://schemas.microsoft.com/office/drawing/2014/main" id="{5D6DE736-B502-9ABF-8E02-7925DE6E003C}"/>
              </a:ext>
            </a:extLst>
          </p:cNvPr>
          <p:cNvSpPr txBox="1">
            <a:spLocks/>
          </p:cNvSpPr>
          <p:nvPr/>
        </p:nvSpPr>
        <p:spPr>
          <a:xfrm>
            <a:off x="7603065" y="4330767"/>
            <a:ext cx="868395"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n-NO" altLang="nb-NO" sz="900" dirty="0" err="1"/>
              <a:t>Unsplash</a:t>
            </a:r>
            <a:endParaRPr lang="nb-NO" sz="1400" dirty="0"/>
          </a:p>
        </p:txBody>
      </p:sp>
      <p:sp>
        <p:nvSpPr>
          <p:cNvPr id="13" name="Google Shape;290;p20">
            <a:extLst>
              <a:ext uri="{FF2B5EF4-FFF2-40B4-BE49-F238E27FC236}">
                <a16:creationId xmlns:a16="http://schemas.microsoft.com/office/drawing/2014/main" id="{D6AF6851-F2B7-EE8C-4884-5A6E6F570718}"/>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Fugler</a:t>
            </a:r>
            <a:endParaRPr lang="nb-NO" dirty="0">
              <a:solidFill>
                <a:srgbClr val="FFC319"/>
              </a:solidFill>
            </a:endParaRPr>
          </a:p>
        </p:txBody>
      </p:sp>
      <p:pic>
        <p:nvPicPr>
          <p:cNvPr id="14" name="Picture 2">
            <a:extLst>
              <a:ext uri="{FF2B5EF4-FFF2-40B4-BE49-F238E27FC236}">
                <a16:creationId xmlns:a16="http://schemas.microsoft.com/office/drawing/2014/main" id="{7897A846-0084-2FC9-6AFF-DEBF8DBF1C87}"/>
              </a:ext>
            </a:extLst>
          </p:cNvPr>
          <p:cNvPicPr>
            <a:picLocks noChangeAspect="1" noChangeArrowheads="1"/>
          </p:cNvPicPr>
          <p:nvPr/>
        </p:nvPicPr>
        <p:blipFill rotWithShape="1">
          <a:blip r:embed="rId3"/>
          <a:srcRect l="27768" t="16325" r="23084"/>
          <a:stretch/>
        </p:blipFill>
        <p:spPr bwMode="auto">
          <a:xfrm>
            <a:off x="7226789" y="1022759"/>
            <a:ext cx="1295473" cy="3308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8" name="Tittel 1">
            <a:extLst>
              <a:ext uri="{FF2B5EF4-FFF2-40B4-BE49-F238E27FC236}">
                <a16:creationId xmlns:a16="http://schemas.microsoft.com/office/drawing/2014/main" id="{5629BE65-5B04-257F-1B86-DC38109103D3}"/>
              </a:ext>
            </a:extLst>
          </p:cNvPr>
          <p:cNvSpPr>
            <a:spLocks noGrp="1"/>
          </p:cNvSpPr>
          <p:nvPr>
            <p:ph type="title"/>
          </p:nvPr>
        </p:nvSpPr>
        <p:spPr>
          <a:xfrm>
            <a:off x="769068" y="1427295"/>
            <a:ext cx="6399356" cy="2880287"/>
          </a:xfrm>
        </p:spPr>
        <p:txBody>
          <a:bodyPr/>
          <a:lstStyle/>
          <a:p>
            <a:pPr algn="l"/>
            <a:r>
              <a:rPr lang="nb-NO" sz="2400" dirty="0"/>
              <a:t>Fugler er varmblodige og krever omtrent 20 ganger mer oksygen enn dinosaurer som var kaldblodige. Dette krever et helt annerledes respirasjonssystem som ikke er forklart med gradvis utvikling.</a:t>
            </a:r>
          </a:p>
        </p:txBody>
      </p:sp>
      <p:sp>
        <p:nvSpPr>
          <p:cNvPr id="9" name="Undertittel 2">
            <a:extLst>
              <a:ext uri="{FF2B5EF4-FFF2-40B4-BE49-F238E27FC236}">
                <a16:creationId xmlns:a16="http://schemas.microsoft.com/office/drawing/2014/main" id="{03B070FB-8C24-3D89-887A-F0077E8BC152}"/>
              </a:ext>
            </a:extLst>
          </p:cNvPr>
          <p:cNvSpPr>
            <a:spLocks noGrp="1"/>
          </p:cNvSpPr>
          <p:nvPr>
            <p:ph type="subTitle" idx="1"/>
          </p:nvPr>
        </p:nvSpPr>
        <p:spPr>
          <a:xfrm>
            <a:off x="533400" y="442377"/>
            <a:ext cx="8115300" cy="444300"/>
          </a:xfrm>
        </p:spPr>
        <p:txBody>
          <a:bodyPr/>
          <a:lstStyle/>
          <a:p>
            <a:r>
              <a:rPr lang="nn-NO" sz="2800" dirty="0"/>
              <a:t>Vi </a:t>
            </a:r>
            <a:r>
              <a:rPr lang="nn-NO" sz="2800" dirty="0" err="1"/>
              <a:t>mangler</a:t>
            </a:r>
            <a:r>
              <a:rPr lang="nn-NO" sz="2800" dirty="0"/>
              <a:t> forklaring på gradvis utvikling av </a:t>
            </a:r>
            <a:r>
              <a:rPr lang="nn-NO" sz="2800" u="sng" dirty="0"/>
              <a:t>VARMBLODIGHET</a:t>
            </a:r>
            <a:endParaRPr lang="nb-NO" sz="2800" u="sng" dirty="0"/>
          </a:p>
        </p:txBody>
      </p:sp>
      <p:sp>
        <p:nvSpPr>
          <p:cNvPr id="10" name="Tittel 1">
            <a:extLst>
              <a:ext uri="{FF2B5EF4-FFF2-40B4-BE49-F238E27FC236}">
                <a16:creationId xmlns:a16="http://schemas.microsoft.com/office/drawing/2014/main" id="{BECFF40A-7593-E3FE-B03A-70EAC3427AEC}"/>
              </a:ext>
            </a:extLst>
          </p:cNvPr>
          <p:cNvSpPr txBox="1">
            <a:spLocks/>
          </p:cNvSpPr>
          <p:nvPr/>
        </p:nvSpPr>
        <p:spPr>
          <a:xfrm>
            <a:off x="7603065" y="4330767"/>
            <a:ext cx="868395"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n-NO" altLang="nb-NO" sz="900" dirty="0"/>
              <a:t>Ill: Amendor</a:t>
            </a:r>
            <a:endParaRPr lang="nb-NO" sz="1400" dirty="0"/>
          </a:p>
        </p:txBody>
      </p:sp>
      <p:sp>
        <p:nvSpPr>
          <p:cNvPr id="11" name="Google Shape;290;p20">
            <a:extLst>
              <a:ext uri="{FF2B5EF4-FFF2-40B4-BE49-F238E27FC236}">
                <a16:creationId xmlns:a16="http://schemas.microsoft.com/office/drawing/2014/main" id="{032958BE-2882-62E5-E4A4-368AD1D46CCE}"/>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Fugler</a:t>
            </a:r>
            <a:endParaRPr lang="nb-NO" dirty="0">
              <a:solidFill>
                <a:srgbClr val="FFC319"/>
              </a:solidFill>
            </a:endParaRPr>
          </a:p>
        </p:txBody>
      </p:sp>
      <p:pic>
        <p:nvPicPr>
          <p:cNvPr id="12" name="Picture 2">
            <a:extLst>
              <a:ext uri="{FF2B5EF4-FFF2-40B4-BE49-F238E27FC236}">
                <a16:creationId xmlns:a16="http://schemas.microsoft.com/office/drawing/2014/main" id="{7164F8F8-75A3-61B8-9F06-D63E721E50CD}"/>
              </a:ext>
            </a:extLst>
          </p:cNvPr>
          <p:cNvPicPr>
            <a:picLocks noChangeAspect="1" noChangeArrowheads="1"/>
          </p:cNvPicPr>
          <p:nvPr/>
        </p:nvPicPr>
        <p:blipFill>
          <a:blip r:embed="rId3"/>
          <a:srcRect l="8563" r="8563"/>
          <a:stretch/>
        </p:blipFill>
        <p:spPr bwMode="auto">
          <a:xfrm>
            <a:off x="7226789" y="1022759"/>
            <a:ext cx="1295473" cy="3308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8" name="Tittel 1">
            <a:extLst>
              <a:ext uri="{FF2B5EF4-FFF2-40B4-BE49-F238E27FC236}">
                <a16:creationId xmlns:a16="http://schemas.microsoft.com/office/drawing/2014/main" id="{FF640F87-AC95-70CC-8731-9122C6ACA3CF}"/>
              </a:ext>
            </a:extLst>
          </p:cNvPr>
          <p:cNvSpPr>
            <a:spLocks noGrp="1"/>
          </p:cNvSpPr>
          <p:nvPr>
            <p:ph type="title"/>
          </p:nvPr>
        </p:nvSpPr>
        <p:spPr>
          <a:xfrm>
            <a:off x="769067" y="1291213"/>
            <a:ext cx="5190861" cy="3016369"/>
          </a:xfrm>
        </p:spPr>
        <p:txBody>
          <a:bodyPr/>
          <a:lstStyle/>
          <a:p>
            <a:pPr algn="l"/>
            <a:r>
              <a:rPr lang="nb-NO" sz="2000" dirty="0"/>
              <a:t>Dersom fugler skulle ha utvikla seg fra krypdyr må det finnes en forklaring på overgangen fra tre til fire hjertekammer. En slik forklaring mangler, og må i tillegg forklare overgang fra todelt til enkel hovedpulsåre, omkobling av vener og arterier, og endringer i vegger og ventiler i hjertet. Dette er store utfordringer med tanke på at hvert seg i en gradvis utvikling må utgjøre en konkurransefordel i kampen for tilværelsen.</a:t>
            </a:r>
          </a:p>
        </p:txBody>
      </p:sp>
      <p:sp>
        <p:nvSpPr>
          <p:cNvPr id="9" name="Undertittel 2">
            <a:extLst>
              <a:ext uri="{FF2B5EF4-FFF2-40B4-BE49-F238E27FC236}">
                <a16:creationId xmlns:a16="http://schemas.microsoft.com/office/drawing/2014/main" id="{9D16E43D-D649-4863-C85C-61323AB7547D}"/>
              </a:ext>
            </a:extLst>
          </p:cNvPr>
          <p:cNvSpPr>
            <a:spLocks noGrp="1"/>
          </p:cNvSpPr>
          <p:nvPr>
            <p:ph type="subTitle" idx="1"/>
          </p:nvPr>
        </p:nvSpPr>
        <p:spPr>
          <a:xfrm>
            <a:off x="533400" y="442377"/>
            <a:ext cx="8115300" cy="444300"/>
          </a:xfrm>
        </p:spPr>
        <p:txBody>
          <a:bodyPr/>
          <a:lstStyle/>
          <a:p>
            <a:r>
              <a:rPr lang="nn-NO" sz="2800" dirty="0"/>
              <a:t>Vi </a:t>
            </a:r>
            <a:r>
              <a:rPr lang="nn-NO" sz="2800" dirty="0" err="1"/>
              <a:t>mangler</a:t>
            </a:r>
            <a:r>
              <a:rPr lang="nn-NO" sz="2800" dirty="0"/>
              <a:t> forklaring på gradvis utvikling av </a:t>
            </a:r>
            <a:r>
              <a:rPr lang="nn-NO" sz="2800" u="sng" dirty="0"/>
              <a:t>fire </a:t>
            </a:r>
            <a:r>
              <a:rPr lang="nn-NO" sz="2800" u="sng" dirty="0" err="1"/>
              <a:t>hjertekammer</a:t>
            </a:r>
            <a:endParaRPr lang="nb-NO" sz="2800" u="sng" dirty="0"/>
          </a:p>
        </p:txBody>
      </p:sp>
      <p:sp>
        <p:nvSpPr>
          <p:cNvPr id="10" name="Tittel 1">
            <a:extLst>
              <a:ext uri="{FF2B5EF4-FFF2-40B4-BE49-F238E27FC236}">
                <a16:creationId xmlns:a16="http://schemas.microsoft.com/office/drawing/2014/main" id="{597AD009-8711-E4C5-D557-F759CB61F098}"/>
              </a:ext>
            </a:extLst>
          </p:cNvPr>
          <p:cNvSpPr txBox="1">
            <a:spLocks/>
          </p:cNvSpPr>
          <p:nvPr/>
        </p:nvSpPr>
        <p:spPr>
          <a:xfrm>
            <a:off x="7763629" y="3746567"/>
            <a:ext cx="868395"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n-NO" altLang="nb-NO" sz="900" dirty="0"/>
              <a:t>Ill: </a:t>
            </a:r>
            <a:r>
              <a:rPr lang="nb-NO" sz="800" dirty="0" err="1"/>
              <a:t>Colibri</a:t>
            </a:r>
            <a:r>
              <a:rPr lang="nb-NO" sz="800" dirty="0"/>
              <a:t> Design</a:t>
            </a:r>
            <a:endParaRPr lang="nb-NO" sz="1400" dirty="0"/>
          </a:p>
        </p:txBody>
      </p:sp>
      <p:sp>
        <p:nvSpPr>
          <p:cNvPr id="11" name="Google Shape;290;p20">
            <a:extLst>
              <a:ext uri="{FF2B5EF4-FFF2-40B4-BE49-F238E27FC236}">
                <a16:creationId xmlns:a16="http://schemas.microsoft.com/office/drawing/2014/main" id="{11F5A921-5237-D675-21C7-7E0C6FCEF996}"/>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Fugler</a:t>
            </a:r>
            <a:endParaRPr lang="nb-NO" dirty="0">
              <a:solidFill>
                <a:srgbClr val="FFC319"/>
              </a:solidFill>
            </a:endParaRPr>
          </a:p>
        </p:txBody>
      </p:sp>
      <p:pic>
        <p:nvPicPr>
          <p:cNvPr id="7" name="Bilde 6">
            <a:extLst>
              <a:ext uri="{FF2B5EF4-FFF2-40B4-BE49-F238E27FC236}">
                <a16:creationId xmlns:a16="http://schemas.microsoft.com/office/drawing/2014/main" id="{8682D315-8874-1021-4838-9D15ED852F85}"/>
              </a:ext>
            </a:extLst>
          </p:cNvPr>
          <p:cNvPicPr>
            <a:picLocks noChangeAspect="1"/>
          </p:cNvPicPr>
          <p:nvPr/>
        </p:nvPicPr>
        <p:blipFill>
          <a:blip r:embed="rId3"/>
          <a:stretch>
            <a:fillRect/>
          </a:stretch>
        </p:blipFill>
        <p:spPr>
          <a:xfrm>
            <a:off x="6053364" y="1481792"/>
            <a:ext cx="2566925" cy="2241590"/>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13" name="Tittel 1">
            <a:extLst>
              <a:ext uri="{FF2B5EF4-FFF2-40B4-BE49-F238E27FC236}">
                <a16:creationId xmlns:a16="http://schemas.microsoft.com/office/drawing/2014/main" id="{F5B4AD1C-CCD4-8FD4-0609-11FE5D78DF2A}"/>
              </a:ext>
            </a:extLst>
          </p:cNvPr>
          <p:cNvSpPr txBox="1">
            <a:spLocks/>
          </p:cNvSpPr>
          <p:nvPr/>
        </p:nvSpPr>
        <p:spPr>
          <a:xfrm>
            <a:off x="1064650" y="1208372"/>
            <a:ext cx="7081800" cy="981228"/>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Homo sapiens er forskjellig fra alle dyr. Vi går oppreist på to bein, kan snakke og tenke abstrakte tanker.</a:t>
            </a:r>
          </a:p>
        </p:txBody>
      </p:sp>
      <p:sp>
        <p:nvSpPr>
          <p:cNvPr id="14" name="Undertittel 2">
            <a:extLst>
              <a:ext uri="{FF2B5EF4-FFF2-40B4-BE49-F238E27FC236}">
                <a16:creationId xmlns:a16="http://schemas.microsoft.com/office/drawing/2014/main" id="{33A3A8B2-9B76-5895-9DEE-6DC01CB1BB03}"/>
              </a:ext>
            </a:extLst>
          </p:cNvPr>
          <p:cNvSpPr txBox="1">
            <a:spLocks/>
          </p:cNvSpPr>
          <p:nvPr/>
        </p:nvSpPr>
        <p:spPr>
          <a:xfrm>
            <a:off x="1038650" y="559348"/>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err="1"/>
              <a:t>HVa</a:t>
            </a:r>
            <a:r>
              <a:rPr lang="nn-NO" sz="2800" dirty="0"/>
              <a:t> ER menneske? </a:t>
            </a:r>
            <a:endParaRPr lang="nb-NO" sz="2800" dirty="0"/>
          </a:p>
        </p:txBody>
      </p:sp>
      <p:sp>
        <p:nvSpPr>
          <p:cNvPr id="15" name="Tittel 1">
            <a:extLst>
              <a:ext uri="{FF2B5EF4-FFF2-40B4-BE49-F238E27FC236}">
                <a16:creationId xmlns:a16="http://schemas.microsoft.com/office/drawing/2014/main" id="{1A7DCED3-45E9-21AF-D7C0-1229E9C17AE2}"/>
              </a:ext>
            </a:extLst>
          </p:cNvPr>
          <p:cNvSpPr txBox="1">
            <a:spLocks/>
          </p:cNvSpPr>
          <p:nvPr/>
        </p:nvSpPr>
        <p:spPr>
          <a:xfrm>
            <a:off x="997550" y="2853405"/>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n-NO" sz="2400" dirty="0" err="1"/>
              <a:t>Menneskene</a:t>
            </a:r>
            <a:r>
              <a:rPr lang="nn-NO" sz="2400" dirty="0"/>
              <a:t> har </a:t>
            </a:r>
            <a:r>
              <a:rPr lang="nn-NO" sz="2400" dirty="0" err="1"/>
              <a:t>utviklet</a:t>
            </a:r>
            <a:r>
              <a:rPr lang="nn-NO" sz="2400" dirty="0"/>
              <a:t> seg </a:t>
            </a:r>
            <a:r>
              <a:rPr lang="nn-NO" sz="2400" dirty="0" err="1"/>
              <a:t>fra</a:t>
            </a:r>
            <a:r>
              <a:rPr lang="nn-NO" sz="2400" dirty="0"/>
              <a:t> </a:t>
            </a:r>
            <a:r>
              <a:rPr lang="nn-NO" sz="2400" dirty="0" err="1"/>
              <a:t>apeliknende</a:t>
            </a:r>
            <a:r>
              <a:rPr lang="nn-NO" sz="2400" dirty="0"/>
              <a:t> dyr over en periode på 3-6 </a:t>
            </a:r>
            <a:r>
              <a:rPr lang="nn-NO" sz="2400" dirty="0" err="1"/>
              <a:t>millioner</a:t>
            </a:r>
            <a:r>
              <a:rPr lang="nn-NO" sz="2400" dirty="0"/>
              <a:t> år.</a:t>
            </a:r>
            <a:endParaRPr lang="nb-NO" sz="2400" dirty="0"/>
          </a:p>
        </p:txBody>
      </p:sp>
      <p:sp>
        <p:nvSpPr>
          <p:cNvPr id="16" name="Undertittel 2">
            <a:extLst>
              <a:ext uri="{FF2B5EF4-FFF2-40B4-BE49-F238E27FC236}">
                <a16:creationId xmlns:a16="http://schemas.microsoft.com/office/drawing/2014/main" id="{8B223512-4BC3-7568-B379-FA7316AE2D62}"/>
              </a:ext>
            </a:extLst>
          </p:cNvPr>
          <p:cNvSpPr txBox="1">
            <a:spLocks/>
          </p:cNvSpPr>
          <p:nvPr/>
        </p:nvSpPr>
        <p:spPr>
          <a:xfrm>
            <a:off x="653143" y="2537088"/>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a:t>HVORDAN FORKLARES UTVIKLINGEN AV MENNESKE?</a:t>
            </a:r>
            <a:endParaRPr lang="nb-NO" sz="2800" dirty="0"/>
          </a:p>
        </p:txBody>
      </p:sp>
      <p:sp>
        <p:nvSpPr>
          <p:cNvPr id="17" name="Google Shape;290;p20">
            <a:extLst>
              <a:ext uri="{FF2B5EF4-FFF2-40B4-BE49-F238E27FC236}">
                <a16:creationId xmlns:a16="http://schemas.microsoft.com/office/drawing/2014/main" id="{4D710B7C-9F4F-966C-7088-0EA2B401D5E2}"/>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Menneske</a:t>
            </a:r>
            <a:endParaRPr lang="nb-NO" dirty="0">
              <a:solidFill>
                <a:srgbClr val="FFC319"/>
              </a:solidFill>
            </a:endParaRPr>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Google Shape;390;p12">
            <a:extLst>
              <a:ext uri="{FF2B5EF4-FFF2-40B4-BE49-F238E27FC236}">
                <a16:creationId xmlns:a16="http://schemas.microsoft.com/office/drawing/2014/main" id="{151FEC79-7095-F793-5D26-DA0397B67C12}"/>
              </a:ext>
            </a:extLst>
          </p:cNvPr>
          <p:cNvSpPr txBox="1">
            <a:spLocks/>
          </p:cNvSpPr>
          <p:nvPr/>
        </p:nvSpPr>
        <p:spPr>
          <a:xfrm>
            <a:off x="3179771" y="740055"/>
            <a:ext cx="2740561" cy="789351"/>
          </a:xfrm>
          <a:prstGeom prst="rect">
            <a:avLst/>
          </a:prstGeom>
          <a:noFill/>
          <a:ln>
            <a:noFill/>
          </a:ln>
          <a:effectLst>
            <a:outerShdw blurRad="28575" dist="38100" dir="2700000" algn="bl" rotWithShape="0">
              <a:schemeClr val="dk1">
                <a:alpha val="91000"/>
              </a:schemeClr>
            </a:outerShdw>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buSzPts val="4400"/>
            </a:pPr>
            <a:endParaRPr lang="nn-NO" dirty="0"/>
          </a:p>
        </p:txBody>
      </p:sp>
      <p:pic>
        <p:nvPicPr>
          <p:cNvPr id="27" name="Google Shape;411;p12">
            <a:extLst>
              <a:ext uri="{FF2B5EF4-FFF2-40B4-BE49-F238E27FC236}">
                <a16:creationId xmlns:a16="http://schemas.microsoft.com/office/drawing/2014/main" id="{E7D2F66B-3368-FC18-BE79-7D275B94611D}"/>
              </a:ext>
            </a:extLst>
          </p:cNvPr>
          <p:cNvPicPr preferRelativeResize="0"/>
          <p:nvPr/>
        </p:nvPicPr>
        <p:blipFill>
          <a:blip r:embed="rId3">
            <a:alphaModFix/>
          </a:blip>
          <a:stretch>
            <a:fillRect/>
          </a:stretch>
        </p:blipFill>
        <p:spPr>
          <a:xfrm>
            <a:off x="140595" y="891545"/>
            <a:ext cx="1325251" cy="1531575"/>
          </a:xfrm>
          <a:prstGeom prst="rect">
            <a:avLst/>
          </a:prstGeom>
          <a:noFill/>
          <a:ln>
            <a:noFill/>
          </a:ln>
        </p:spPr>
      </p:pic>
      <p:sp>
        <p:nvSpPr>
          <p:cNvPr id="28" name="TekstSylinder 27">
            <a:extLst>
              <a:ext uri="{FF2B5EF4-FFF2-40B4-BE49-F238E27FC236}">
                <a16:creationId xmlns:a16="http://schemas.microsoft.com/office/drawing/2014/main" id="{45606078-4187-54F7-CBEA-8967811EEF4E}"/>
              </a:ext>
            </a:extLst>
          </p:cNvPr>
          <p:cNvSpPr txBox="1"/>
          <p:nvPr/>
        </p:nvSpPr>
        <p:spPr>
          <a:xfrm>
            <a:off x="136684" y="2488448"/>
            <a:ext cx="1329161" cy="1200329"/>
          </a:xfrm>
          <a:prstGeom prst="rect">
            <a:avLst/>
          </a:prstGeom>
          <a:solidFill>
            <a:schemeClr val="bg1"/>
          </a:solidFill>
        </p:spPr>
        <p:txBody>
          <a:bodyPr wrap="square" rtlCol="0">
            <a:spAutoFit/>
          </a:bodyPr>
          <a:lstStyle/>
          <a:p>
            <a:r>
              <a:rPr lang="nb-NO" sz="1200" dirty="0" err="1">
                <a:latin typeface="Della Respira" panose="020B0604020202020204" charset="0"/>
              </a:rPr>
              <a:t>Ardipithecus</a:t>
            </a:r>
            <a:endParaRPr lang="nb-NO" sz="1200" dirty="0">
              <a:latin typeface="Della Respira" panose="020B0604020202020204" charset="0"/>
            </a:endParaRPr>
          </a:p>
          <a:p>
            <a:r>
              <a:rPr lang="nb-NO" sz="1200" dirty="0">
                <a:latin typeface="Della Respira" panose="020B0604020202020204" charset="0"/>
              </a:rPr>
              <a:t>Afrika. </a:t>
            </a:r>
            <a:br>
              <a:rPr lang="nb-NO" sz="1200" dirty="0">
                <a:latin typeface="Della Respira" panose="020B0604020202020204" charset="0"/>
              </a:rPr>
            </a:br>
            <a:r>
              <a:rPr lang="nb-NO" sz="1200" dirty="0">
                <a:latin typeface="Della Respira" panose="020B0604020202020204" charset="0"/>
              </a:rPr>
              <a:t>5-6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Begynte å gå oppreist på to bein.</a:t>
            </a:r>
          </a:p>
        </p:txBody>
      </p:sp>
      <p:pic>
        <p:nvPicPr>
          <p:cNvPr id="29" name="Bilde 28">
            <a:extLst>
              <a:ext uri="{FF2B5EF4-FFF2-40B4-BE49-F238E27FC236}">
                <a16:creationId xmlns:a16="http://schemas.microsoft.com/office/drawing/2014/main" id="{D6B43E3F-3A36-D997-6FB4-7F9598B75203}"/>
              </a:ext>
            </a:extLst>
          </p:cNvPr>
          <p:cNvPicPr>
            <a:picLocks noChangeAspect="1"/>
          </p:cNvPicPr>
          <p:nvPr/>
        </p:nvPicPr>
        <p:blipFill>
          <a:blip r:embed="rId4"/>
          <a:stretch>
            <a:fillRect/>
          </a:stretch>
        </p:blipFill>
        <p:spPr>
          <a:xfrm>
            <a:off x="1774619" y="891545"/>
            <a:ext cx="1183885" cy="1530824"/>
          </a:xfrm>
          <a:prstGeom prst="rect">
            <a:avLst/>
          </a:prstGeom>
        </p:spPr>
      </p:pic>
      <p:sp>
        <p:nvSpPr>
          <p:cNvPr id="30" name="TekstSylinder 29">
            <a:extLst>
              <a:ext uri="{FF2B5EF4-FFF2-40B4-BE49-F238E27FC236}">
                <a16:creationId xmlns:a16="http://schemas.microsoft.com/office/drawing/2014/main" id="{4772F3AA-B760-6E88-B5FB-2D7E90982FE8}"/>
              </a:ext>
            </a:extLst>
          </p:cNvPr>
          <p:cNvSpPr txBox="1"/>
          <p:nvPr/>
        </p:nvSpPr>
        <p:spPr>
          <a:xfrm>
            <a:off x="1669970" y="2490079"/>
            <a:ext cx="1393496" cy="1200329"/>
          </a:xfrm>
          <a:prstGeom prst="rect">
            <a:avLst/>
          </a:prstGeom>
          <a:solidFill>
            <a:schemeClr val="bg1"/>
          </a:solidFill>
        </p:spPr>
        <p:txBody>
          <a:bodyPr wrap="square" rtlCol="0">
            <a:spAutoFit/>
          </a:bodyPr>
          <a:lstStyle/>
          <a:p>
            <a:r>
              <a:rPr lang="nb-NO" sz="1200" dirty="0" err="1">
                <a:latin typeface="Della Respira" panose="020B0604020202020204" charset="0"/>
              </a:rPr>
              <a:t>Australopithecus</a:t>
            </a:r>
            <a:endParaRPr lang="nb-NO" sz="1200" dirty="0">
              <a:latin typeface="Della Respira" panose="020B0604020202020204" charset="0"/>
            </a:endParaRPr>
          </a:p>
          <a:p>
            <a:r>
              <a:rPr lang="nb-NO" sz="1200" dirty="0">
                <a:latin typeface="Della Respira" panose="020B0604020202020204" charset="0"/>
              </a:rPr>
              <a:t>Australia. </a:t>
            </a:r>
            <a:br>
              <a:rPr lang="nb-NO" sz="1200" dirty="0">
                <a:latin typeface="Della Respira" panose="020B0604020202020204" charset="0"/>
              </a:rPr>
            </a:br>
            <a:r>
              <a:rPr lang="nb-NO" sz="1200" dirty="0">
                <a:latin typeface="Della Respira" panose="020B0604020202020204" charset="0"/>
              </a:rPr>
              <a:t>3-4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Gikk på to bein, men klatret også i trær.</a:t>
            </a:r>
          </a:p>
        </p:txBody>
      </p:sp>
      <p:pic>
        <p:nvPicPr>
          <p:cNvPr id="33" name="Bilde 32">
            <a:extLst>
              <a:ext uri="{FF2B5EF4-FFF2-40B4-BE49-F238E27FC236}">
                <a16:creationId xmlns:a16="http://schemas.microsoft.com/office/drawing/2014/main" id="{5CFD5AF9-3ACB-F281-C104-26523A5D7D92}"/>
              </a:ext>
            </a:extLst>
          </p:cNvPr>
          <p:cNvPicPr>
            <a:picLocks noChangeAspect="1"/>
          </p:cNvPicPr>
          <p:nvPr/>
        </p:nvPicPr>
        <p:blipFill>
          <a:blip r:embed="rId5"/>
          <a:stretch>
            <a:fillRect/>
          </a:stretch>
        </p:blipFill>
        <p:spPr>
          <a:xfrm>
            <a:off x="6248606" y="891544"/>
            <a:ext cx="1305224" cy="1534752"/>
          </a:xfrm>
          <a:prstGeom prst="rect">
            <a:avLst/>
          </a:prstGeom>
        </p:spPr>
      </p:pic>
      <p:sp>
        <p:nvSpPr>
          <p:cNvPr id="34" name="TekstSylinder 33">
            <a:extLst>
              <a:ext uri="{FF2B5EF4-FFF2-40B4-BE49-F238E27FC236}">
                <a16:creationId xmlns:a16="http://schemas.microsoft.com/office/drawing/2014/main" id="{F986C08B-A49A-5D46-7A3D-6D432F572AEC}"/>
              </a:ext>
            </a:extLst>
          </p:cNvPr>
          <p:cNvSpPr txBox="1"/>
          <p:nvPr/>
        </p:nvSpPr>
        <p:spPr>
          <a:xfrm>
            <a:off x="6192402" y="2490079"/>
            <a:ext cx="1441530" cy="1200329"/>
          </a:xfrm>
          <a:prstGeom prst="rect">
            <a:avLst/>
          </a:prstGeom>
          <a:solidFill>
            <a:schemeClr val="bg1"/>
          </a:solidFill>
        </p:spPr>
        <p:txBody>
          <a:bodyPr wrap="square" rtlCol="0">
            <a:spAutoFit/>
          </a:bodyPr>
          <a:lstStyle/>
          <a:p>
            <a:r>
              <a:rPr lang="nb-NO" sz="1200" dirty="0">
                <a:latin typeface="Della Respira" panose="020B0604020202020204" charset="0"/>
              </a:rPr>
              <a:t>Homo </a:t>
            </a:r>
            <a:r>
              <a:rPr lang="nb-NO" sz="1200" dirty="0" err="1">
                <a:latin typeface="Della Respira" panose="020B0604020202020204" charset="0"/>
              </a:rPr>
              <a:t>neanderthalis</a:t>
            </a:r>
            <a:endParaRPr lang="nb-NO" sz="1200" dirty="0">
              <a:latin typeface="Della Respira" panose="020B0604020202020204" charset="0"/>
            </a:endParaRPr>
          </a:p>
          <a:p>
            <a:r>
              <a:rPr lang="nb-NO" sz="1200" dirty="0">
                <a:latin typeface="Della Respira" panose="020B0604020202020204" charset="0"/>
              </a:rPr>
              <a:t>40.000-400.000 år siden</a:t>
            </a:r>
            <a:br>
              <a:rPr lang="nb-NO" sz="1200" dirty="0">
                <a:latin typeface="Della Respira" panose="020B0604020202020204" charset="0"/>
              </a:rPr>
            </a:br>
            <a:r>
              <a:rPr lang="nb-NO" sz="1200" dirty="0">
                <a:latin typeface="Della Respira" panose="020B0604020202020204" charset="0"/>
              </a:rPr>
              <a:t>Litt større hjerne enn homo sapiens.</a:t>
            </a:r>
          </a:p>
        </p:txBody>
      </p:sp>
      <p:pic>
        <p:nvPicPr>
          <p:cNvPr id="35" name="Bilde 34">
            <a:extLst>
              <a:ext uri="{FF2B5EF4-FFF2-40B4-BE49-F238E27FC236}">
                <a16:creationId xmlns:a16="http://schemas.microsoft.com/office/drawing/2014/main" id="{207EC86F-957E-CC55-66EF-02B76443FF83}"/>
              </a:ext>
            </a:extLst>
          </p:cNvPr>
          <p:cNvPicPr>
            <a:picLocks noChangeAspect="1"/>
          </p:cNvPicPr>
          <p:nvPr/>
        </p:nvPicPr>
        <p:blipFill>
          <a:blip r:embed="rId6"/>
          <a:stretch>
            <a:fillRect/>
          </a:stretch>
        </p:blipFill>
        <p:spPr>
          <a:xfrm>
            <a:off x="7862603" y="889035"/>
            <a:ext cx="1165842" cy="1537261"/>
          </a:xfrm>
          <a:prstGeom prst="rect">
            <a:avLst/>
          </a:prstGeom>
        </p:spPr>
      </p:pic>
      <p:sp>
        <p:nvSpPr>
          <p:cNvPr id="36" name="TekstSylinder 35">
            <a:extLst>
              <a:ext uri="{FF2B5EF4-FFF2-40B4-BE49-F238E27FC236}">
                <a16:creationId xmlns:a16="http://schemas.microsoft.com/office/drawing/2014/main" id="{7A4B8FA9-AA17-CA90-5875-DC5E32E89E88}"/>
              </a:ext>
            </a:extLst>
          </p:cNvPr>
          <p:cNvSpPr txBox="1"/>
          <p:nvPr/>
        </p:nvSpPr>
        <p:spPr>
          <a:xfrm>
            <a:off x="7867680" y="2488448"/>
            <a:ext cx="1163939" cy="461665"/>
          </a:xfrm>
          <a:prstGeom prst="rect">
            <a:avLst/>
          </a:prstGeom>
          <a:solidFill>
            <a:schemeClr val="bg1"/>
          </a:solidFill>
        </p:spPr>
        <p:txBody>
          <a:bodyPr wrap="square" rtlCol="0">
            <a:spAutoFit/>
          </a:bodyPr>
          <a:lstStyle/>
          <a:p>
            <a:r>
              <a:rPr lang="nb-NO" sz="1200" dirty="0">
                <a:latin typeface="Della Respira" panose="020B0604020202020204" charset="0"/>
              </a:rPr>
              <a:t>Homo sapiens</a:t>
            </a:r>
            <a:br>
              <a:rPr lang="nb-NO" sz="1200" dirty="0">
                <a:latin typeface="Della Respira" panose="020B0604020202020204" charset="0"/>
              </a:rPr>
            </a:br>
            <a:r>
              <a:rPr lang="nb-NO" sz="1200" dirty="0">
                <a:latin typeface="Della Respira" panose="020B0604020202020204" charset="0"/>
              </a:rPr>
              <a:t>Vår tid.</a:t>
            </a:r>
          </a:p>
        </p:txBody>
      </p:sp>
      <p:pic>
        <p:nvPicPr>
          <p:cNvPr id="37" name="Bilde 36">
            <a:extLst>
              <a:ext uri="{FF2B5EF4-FFF2-40B4-BE49-F238E27FC236}">
                <a16:creationId xmlns:a16="http://schemas.microsoft.com/office/drawing/2014/main" id="{DB5F213E-6E47-60A8-CE2E-D744B12938EF}"/>
              </a:ext>
            </a:extLst>
          </p:cNvPr>
          <p:cNvPicPr>
            <a:picLocks noChangeAspect="1"/>
          </p:cNvPicPr>
          <p:nvPr/>
        </p:nvPicPr>
        <p:blipFill>
          <a:blip r:embed="rId7"/>
          <a:srcRect/>
          <a:stretch/>
        </p:blipFill>
        <p:spPr>
          <a:xfrm>
            <a:off x="3267277" y="1343111"/>
            <a:ext cx="1241514" cy="1079257"/>
          </a:xfrm>
          <a:prstGeom prst="rect">
            <a:avLst/>
          </a:prstGeom>
        </p:spPr>
      </p:pic>
      <p:sp>
        <p:nvSpPr>
          <p:cNvPr id="38" name="TekstSylinder 37">
            <a:extLst>
              <a:ext uri="{FF2B5EF4-FFF2-40B4-BE49-F238E27FC236}">
                <a16:creationId xmlns:a16="http://schemas.microsoft.com/office/drawing/2014/main" id="{3C167EF9-DD75-6077-0084-F6E00E37A56B}"/>
              </a:ext>
            </a:extLst>
          </p:cNvPr>
          <p:cNvSpPr txBox="1"/>
          <p:nvPr/>
        </p:nvSpPr>
        <p:spPr>
          <a:xfrm>
            <a:off x="3137702" y="2490079"/>
            <a:ext cx="1500664" cy="1015663"/>
          </a:xfrm>
          <a:prstGeom prst="rect">
            <a:avLst/>
          </a:prstGeom>
          <a:solidFill>
            <a:schemeClr val="bg1"/>
          </a:solidFill>
        </p:spPr>
        <p:txBody>
          <a:bodyPr wrap="square" rtlCol="0">
            <a:spAutoFit/>
          </a:bodyPr>
          <a:lstStyle/>
          <a:p>
            <a:r>
              <a:rPr lang="nb-NO" sz="1200" dirty="0">
                <a:latin typeface="Della Respira" panose="020B0604020202020204" charset="0"/>
              </a:rPr>
              <a:t>Homo </a:t>
            </a:r>
            <a:r>
              <a:rPr lang="nb-NO" sz="1200" dirty="0" err="1">
                <a:latin typeface="Della Respira" panose="020B0604020202020204" charset="0"/>
              </a:rPr>
              <a:t>rudolfensus</a:t>
            </a:r>
            <a:endParaRPr lang="nb-NO" sz="1200" dirty="0">
              <a:latin typeface="Della Respira" panose="020B0604020202020204" charset="0"/>
            </a:endParaRPr>
          </a:p>
          <a:p>
            <a:r>
              <a:rPr lang="nb-NO" sz="1200" dirty="0">
                <a:latin typeface="Della Respira" panose="020B0604020202020204" charset="0"/>
              </a:rPr>
              <a:t>Afrika. </a:t>
            </a:r>
            <a:br>
              <a:rPr lang="nb-NO" sz="1200" dirty="0">
                <a:latin typeface="Della Respira" panose="020B0604020202020204" charset="0"/>
              </a:rPr>
            </a:br>
            <a:r>
              <a:rPr lang="nb-NO" sz="1200" dirty="0">
                <a:latin typeface="Della Respira" panose="020B0604020202020204" charset="0"/>
              </a:rPr>
              <a:t>2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Kraftige kjever, variert kost.</a:t>
            </a:r>
          </a:p>
        </p:txBody>
      </p:sp>
      <p:pic>
        <p:nvPicPr>
          <p:cNvPr id="39" name="Bilde 38">
            <a:extLst>
              <a:ext uri="{FF2B5EF4-FFF2-40B4-BE49-F238E27FC236}">
                <a16:creationId xmlns:a16="http://schemas.microsoft.com/office/drawing/2014/main" id="{301AB03E-F312-5358-CB30-1DA544881F4F}"/>
              </a:ext>
            </a:extLst>
          </p:cNvPr>
          <p:cNvPicPr>
            <a:picLocks noChangeAspect="1"/>
          </p:cNvPicPr>
          <p:nvPr/>
        </p:nvPicPr>
        <p:blipFill rotWithShape="1">
          <a:blip r:embed="rId8"/>
          <a:srcRect l="8987" t="12170" r="8053" b="7759"/>
          <a:stretch/>
        </p:blipFill>
        <p:spPr>
          <a:xfrm>
            <a:off x="4817564" y="1343111"/>
            <a:ext cx="1122269" cy="1083185"/>
          </a:xfrm>
          <a:prstGeom prst="rect">
            <a:avLst/>
          </a:prstGeom>
        </p:spPr>
      </p:pic>
      <p:sp>
        <p:nvSpPr>
          <p:cNvPr id="40" name="TekstSylinder 39">
            <a:extLst>
              <a:ext uri="{FF2B5EF4-FFF2-40B4-BE49-F238E27FC236}">
                <a16:creationId xmlns:a16="http://schemas.microsoft.com/office/drawing/2014/main" id="{3B93BA8F-DD66-0298-FF25-D9D19AB363A4}"/>
              </a:ext>
            </a:extLst>
          </p:cNvPr>
          <p:cNvSpPr txBox="1"/>
          <p:nvPr/>
        </p:nvSpPr>
        <p:spPr>
          <a:xfrm>
            <a:off x="4728261" y="2490079"/>
            <a:ext cx="1316939" cy="1015663"/>
          </a:xfrm>
          <a:prstGeom prst="rect">
            <a:avLst/>
          </a:prstGeom>
          <a:solidFill>
            <a:schemeClr val="bg1"/>
          </a:solidFill>
        </p:spPr>
        <p:txBody>
          <a:bodyPr wrap="square" rtlCol="0">
            <a:spAutoFit/>
          </a:bodyPr>
          <a:lstStyle/>
          <a:p>
            <a:r>
              <a:rPr lang="nb-NO" sz="1200" dirty="0">
                <a:latin typeface="Della Respira" panose="020B0604020202020204" charset="0"/>
              </a:rPr>
              <a:t>Homo erectus</a:t>
            </a:r>
            <a:br>
              <a:rPr lang="nb-NO" sz="1200" dirty="0">
                <a:latin typeface="Della Respira" panose="020B0604020202020204" charset="0"/>
              </a:rPr>
            </a:br>
            <a:r>
              <a:rPr lang="nb-NO" sz="1200" dirty="0">
                <a:latin typeface="Della Respira" panose="020B0604020202020204" charset="0"/>
              </a:rPr>
              <a:t>Afrika/Asia</a:t>
            </a:r>
            <a:br>
              <a:rPr lang="nb-NO" sz="1200" dirty="0">
                <a:latin typeface="Della Respira" panose="020B0604020202020204" charset="0"/>
              </a:rPr>
            </a:br>
            <a:r>
              <a:rPr lang="nb-NO" sz="1200" dirty="0">
                <a:latin typeface="Della Respira" panose="020B0604020202020204" charset="0"/>
              </a:rPr>
              <a:t>0,1-2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Stor variasjon innad i arten.</a:t>
            </a:r>
          </a:p>
        </p:txBody>
      </p:sp>
      <p:sp>
        <p:nvSpPr>
          <p:cNvPr id="41" name="Google Shape;290;p20">
            <a:extLst>
              <a:ext uri="{FF2B5EF4-FFF2-40B4-BE49-F238E27FC236}">
                <a16:creationId xmlns:a16="http://schemas.microsoft.com/office/drawing/2014/main" id="{03D98FC3-3B34-7EDC-CBC5-E5A1BECD8D06}"/>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Menneske</a:t>
            </a:r>
            <a:endParaRPr lang="nb-NO" dirty="0">
              <a:solidFill>
                <a:srgbClr val="FFC319"/>
              </a:solidFill>
            </a:endParaRPr>
          </a:p>
        </p:txBody>
      </p:sp>
      <p:sp>
        <p:nvSpPr>
          <p:cNvPr id="42" name="Pil: høyre 41">
            <a:extLst>
              <a:ext uri="{FF2B5EF4-FFF2-40B4-BE49-F238E27FC236}">
                <a16:creationId xmlns:a16="http://schemas.microsoft.com/office/drawing/2014/main" id="{9E41F4E2-CBFF-6841-46AE-2A01E65C9DB0}"/>
              </a:ext>
            </a:extLst>
          </p:cNvPr>
          <p:cNvSpPr/>
          <p:nvPr/>
        </p:nvSpPr>
        <p:spPr>
          <a:xfrm>
            <a:off x="3969855" y="3835479"/>
            <a:ext cx="668511" cy="356175"/>
          </a:xfrm>
          <a:prstGeom prst="rightArrow">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3" name="Tittel 1">
            <a:extLst>
              <a:ext uri="{FF2B5EF4-FFF2-40B4-BE49-F238E27FC236}">
                <a16:creationId xmlns:a16="http://schemas.microsoft.com/office/drawing/2014/main" id="{966DA600-7B54-AEE9-D77D-A9326EC8F88A}"/>
              </a:ext>
            </a:extLst>
          </p:cNvPr>
          <p:cNvSpPr txBox="1">
            <a:spLocks/>
          </p:cNvSpPr>
          <p:nvPr/>
        </p:nvSpPr>
        <p:spPr>
          <a:xfrm>
            <a:off x="4688041" y="3879553"/>
            <a:ext cx="668511" cy="2687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b-NO" sz="1200" dirty="0"/>
              <a:t>SE MER </a:t>
            </a:r>
          </a:p>
        </p:txBody>
      </p:sp>
      <p:sp>
        <p:nvSpPr>
          <p:cNvPr id="6" name="Rektangel 5">
            <a:extLst>
              <a:ext uri="{FF2B5EF4-FFF2-40B4-BE49-F238E27FC236}">
                <a16:creationId xmlns:a16="http://schemas.microsoft.com/office/drawing/2014/main" id="{A2A111CE-0F4C-E18F-3E24-378F2541B1EA}"/>
              </a:ext>
            </a:extLst>
          </p:cNvPr>
          <p:cNvSpPr/>
          <p:nvPr/>
        </p:nvSpPr>
        <p:spPr>
          <a:xfrm>
            <a:off x="3905903" y="4251808"/>
            <a:ext cx="1347735" cy="204781"/>
          </a:xfrm>
          <a:prstGeom prst="rect">
            <a:avLst/>
          </a:prstGeom>
          <a:solidFill>
            <a:srgbClr val="0C0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30661075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l: høyre 5">
            <a:extLst>
              <a:ext uri="{FF2B5EF4-FFF2-40B4-BE49-F238E27FC236}">
                <a16:creationId xmlns:a16="http://schemas.microsoft.com/office/drawing/2014/main" id="{E776C3E2-D15C-55EF-5F6B-234A44603CFF}"/>
              </a:ext>
            </a:extLst>
          </p:cNvPr>
          <p:cNvSpPr/>
          <p:nvPr/>
        </p:nvSpPr>
        <p:spPr>
          <a:xfrm>
            <a:off x="2698054" y="525624"/>
            <a:ext cx="1135107" cy="596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6" name="Google Shape;390;p12">
            <a:extLst>
              <a:ext uri="{FF2B5EF4-FFF2-40B4-BE49-F238E27FC236}">
                <a16:creationId xmlns:a16="http://schemas.microsoft.com/office/drawing/2014/main" id="{151FEC79-7095-F793-5D26-DA0397B67C12}"/>
              </a:ext>
            </a:extLst>
          </p:cNvPr>
          <p:cNvSpPr txBox="1">
            <a:spLocks/>
          </p:cNvSpPr>
          <p:nvPr/>
        </p:nvSpPr>
        <p:spPr>
          <a:xfrm>
            <a:off x="3179771" y="109119"/>
            <a:ext cx="2740561" cy="789351"/>
          </a:xfrm>
          <a:prstGeom prst="rect">
            <a:avLst/>
          </a:prstGeom>
          <a:noFill/>
          <a:ln>
            <a:noFill/>
          </a:ln>
          <a:effectLst>
            <a:outerShdw blurRad="28575" dist="38100" dir="2700000" algn="bl" rotWithShape="0">
              <a:schemeClr val="dk1">
                <a:alpha val="91000"/>
              </a:schemeClr>
            </a:outerShdw>
          </a:effectLst>
        </p:spPr>
        <p:txBody>
          <a:bodyPr spcFirstLastPara="1" wrap="square" lIns="68569" tIns="34275" rIns="68569" bIns="34275" anchor="ctr" anchorCtr="0">
            <a:norm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buSzPts val="4400"/>
            </a:pPr>
            <a:endParaRPr lang="nn-NO" dirty="0"/>
          </a:p>
        </p:txBody>
      </p:sp>
      <p:pic>
        <p:nvPicPr>
          <p:cNvPr id="27" name="Google Shape;411;p12">
            <a:extLst>
              <a:ext uri="{FF2B5EF4-FFF2-40B4-BE49-F238E27FC236}">
                <a16:creationId xmlns:a16="http://schemas.microsoft.com/office/drawing/2014/main" id="{E7D2F66B-3368-FC18-BE79-7D275B94611D}"/>
              </a:ext>
            </a:extLst>
          </p:cNvPr>
          <p:cNvPicPr preferRelativeResize="0"/>
          <p:nvPr/>
        </p:nvPicPr>
        <p:blipFill>
          <a:blip r:embed="rId3">
            <a:alphaModFix/>
          </a:blip>
          <a:stretch>
            <a:fillRect/>
          </a:stretch>
        </p:blipFill>
        <p:spPr>
          <a:xfrm>
            <a:off x="30524" y="141737"/>
            <a:ext cx="1325251" cy="1531575"/>
          </a:xfrm>
          <a:prstGeom prst="rect">
            <a:avLst/>
          </a:prstGeom>
          <a:noFill/>
          <a:ln>
            <a:noFill/>
          </a:ln>
        </p:spPr>
      </p:pic>
      <p:sp>
        <p:nvSpPr>
          <p:cNvPr id="28" name="TekstSylinder 27">
            <a:extLst>
              <a:ext uri="{FF2B5EF4-FFF2-40B4-BE49-F238E27FC236}">
                <a16:creationId xmlns:a16="http://schemas.microsoft.com/office/drawing/2014/main" id="{45606078-4187-54F7-CBEA-8967811EEF4E}"/>
              </a:ext>
            </a:extLst>
          </p:cNvPr>
          <p:cNvSpPr txBox="1"/>
          <p:nvPr/>
        </p:nvSpPr>
        <p:spPr>
          <a:xfrm>
            <a:off x="26613" y="1738640"/>
            <a:ext cx="1329161" cy="1200329"/>
          </a:xfrm>
          <a:prstGeom prst="rect">
            <a:avLst/>
          </a:prstGeom>
          <a:solidFill>
            <a:schemeClr val="bg1"/>
          </a:solidFill>
        </p:spPr>
        <p:txBody>
          <a:bodyPr wrap="square" rtlCol="0">
            <a:spAutoFit/>
          </a:bodyPr>
          <a:lstStyle/>
          <a:p>
            <a:r>
              <a:rPr lang="nb-NO" sz="1200" dirty="0" err="1">
                <a:latin typeface="Della Respira" panose="020B0604020202020204" charset="0"/>
              </a:rPr>
              <a:t>Ardipithecus</a:t>
            </a:r>
            <a:endParaRPr lang="nb-NO" sz="1200" dirty="0">
              <a:latin typeface="Della Respira" panose="020B0604020202020204" charset="0"/>
            </a:endParaRPr>
          </a:p>
          <a:p>
            <a:r>
              <a:rPr lang="nb-NO" sz="1200" dirty="0">
                <a:latin typeface="Della Respira" panose="020B0604020202020204" charset="0"/>
              </a:rPr>
              <a:t>Afrika. </a:t>
            </a:r>
            <a:br>
              <a:rPr lang="nb-NO" sz="1200" dirty="0">
                <a:latin typeface="Della Respira" panose="020B0604020202020204" charset="0"/>
              </a:rPr>
            </a:br>
            <a:r>
              <a:rPr lang="nb-NO" sz="1200" dirty="0">
                <a:latin typeface="Della Respira" panose="020B0604020202020204" charset="0"/>
              </a:rPr>
              <a:t>5-6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Begynte å gå oppreist på to bein</a:t>
            </a:r>
          </a:p>
        </p:txBody>
      </p:sp>
      <p:pic>
        <p:nvPicPr>
          <p:cNvPr id="29" name="Bilde 28">
            <a:extLst>
              <a:ext uri="{FF2B5EF4-FFF2-40B4-BE49-F238E27FC236}">
                <a16:creationId xmlns:a16="http://schemas.microsoft.com/office/drawing/2014/main" id="{D6B43E3F-3A36-D997-6FB4-7F9598B75203}"/>
              </a:ext>
            </a:extLst>
          </p:cNvPr>
          <p:cNvPicPr>
            <a:picLocks noChangeAspect="1"/>
          </p:cNvPicPr>
          <p:nvPr/>
        </p:nvPicPr>
        <p:blipFill>
          <a:blip r:embed="rId4"/>
          <a:stretch>
            <a:fillRect/>
          </a:stretch>
        </p:blipFill>
        <p:spPr>
          <a:xfrm>
            <a:off x="1486746" y="141737"/>
            <a:ext cx="1183885" cy="1530824"/>
          </a:xfrm>
          <a:prstGeom prst="rect">
            <a:avLst/>
          </a:prstGeom>
        </p:spPr>
      </p:pic>
      <p:sp>
        <p:nvSpPr>
          <p:cNvPr id="30" name="TekstSylinder 29">
            <a:extLst>
              <a:ext uri="{FF2B5EF4-FFF2-40B4-BE49-F238E27FC236}">
                <a16:creationId xmlns:a16="http://schemas.microsoft.com/office/drawing/2014/main" id="{4772F3AA-B760-6E88-B5FB-2D7E90982FE8}"/>
              </a:ext>
            </a:extLst>
          </p:cNvPr>
          <p:cNvSpPr txBox="1"/>
          <p:nvPr/>
        </p:nvSpPr>
        <p:spPr>
          <a:xfrm>
            <a:off x="1382097" y="1740271"/>
            <a:ext cx="1393496" cy="1200329"/>
          </a:xfrm>
          <a:prstGeom prst="rect">
            <a:avLst/>
          </a:prstGeom>
          <a:solidFill>
            <a:schemeClr val="bg1"/>
          </a:solidFill>
        </p:spPr>
        <p:txBody>
          <a:bodyPr wrap="square" rtlCol="0">
            <a:spAutoFit/>
          </a:bodyPr>
          <a:lstStyle/>
          <a:p>
            <a:r>
              <a:rPr lang="nb-NO" sz="1200" dirty="0" err="1">
                <a:latin typeface="Della Respira" panose="020B0604020202020204" charset="0"/>
              </a:rPr>
              <a:t>Australopithecus</a:t>
            </a:r>
            <a:endParaRPr lang="nb-NO" sz="1200" dirty="0">
              <a:latin typeface="Della Respira" panose="020B0604020202020204" charset="0"/>
            </a:endParaRPr>
          </a:p>
          <a:p>
            <a:r>
              <a:rPr lang="nb-NO" sz="1200" dirty="0">
                <a:latin typeface="Della Respira" panose="020B0604020202020204" charset="0"/>
              </a:rPr>
              <a:t>Australia. </a:t>
            </a:r>
            <a:br>
              <a:rPr lang="nb-NO" sz="1200" dirty="0">
                <a:latin typeface="Della Respira" panose="020B0604020202020204" charset="0"/>
              </a:rPr>
            </a:br>
            <a:r>
              <a:rPr lang="nb-NO" sz="1200" dirty="0">
                <a:latin typeface="Della Respira" panose="020B0604020202020204" charset="0"/>
              </a:rPr>
              <a:t>3-4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Gikk på to bein, men klatret også i trær</a:t>
            </a:r>
          </a:p>
        </p:txBody>
      </p:sp>
      <p:pic>
        <p:nvPicPr>
          <p:cNvPr id="33" name="Bilde 32">
            <a:extLst>
              <a:ext uri="{FF2B5EF4-FFF2-40B4-BE49-F238E27FC236}">
                <a16:creationId xmlns:a16="http://schemas.microsoft.com/office/drawing/2014/main" id="{5CFD5AF9-3ACB-F281-C104-26523A5D7D92}"/>
              </a:ext>
            </a:extLst>
          </p:cNvPr>
          <p:cNvPicPr>
            <a:picLocks noChangeAspect="1"/>
          </p:cNvPicPr>
          <p:nvPr/>
        </p:nvPicPr>
        <p:blipFill>
          <a:blip r:embed="rId5"/>
          <a:stretch>
            <a:fillRect/>
          </a:stretch>
        </p:blipFill>
        <p:spPr>
          <a:xfrm>
            <a:off x="6528004" y="141736"/>
            <a:ext cx="1305224" cy="1534752"/>
          </a:xfrm>
          <a:prstGeom prst="rect">
            <a:avLst/>
          </a:prstGeom>
        </p:spPr>
      </p:pic>
      <p:sp>
        <p:nvSpPr>
          <p:cNvPr id="34" name="TekstSylinder 33">
            <a:extLst>
              <a:ext uri="{FF2B5EF4-FFF2-40B4-BE49-F238E27FC236}">
                <a16:creationId xmlns:a16="http://schemas.microsoft.com/office/drawing/2014/main" id="{F986C08B-A49A-5D46-7A3D-6D432F572AEC}"/>
              </a:ext>
            </a:extLst>
          </p:cNvPr>
          <p:cNvSpPr txBox="1"/>
          <p:nvPr/>
        </p:nvSpPr>
        <p:spPr>
          <a:xfrm>
            <a:off x="6471800" y="1740271"/>
            <a:ext cx="1441530" cy="1200329"/>
          </a:xfrm>
          <a:prstGeom prst="rect">
            <a:avLst/>
          </a:prstGeom>
          <a:solidFill>
            <a:schemeClr val="bg1"/>
          </a:solidFill>
        </p:spPr>
        <p:txBody>
          <a:bodyPr wrap="square" rtlCol="0">
            <a:spAutoFit/>
          </a:bodyPr>
          <a:lstStyle/>
          <a:p>
            <a:r>
              <a:rPr lang="nb-NO" sz="1200" dirty="0">
                <a:latin typeface="Della Respira" panose="020B0604020202020204" charset="0"/>
              </a:rPr>
              <a:t>Homo </a:t>
            </a:r>
            <a:r>
              <a:rPr lang="nb-NO" sz="1200" dirty="0" err="1">
                <a:latin typeface="Della Respira" panose="020B0604020202020204" charset="0"/>
              </a:rPr>
              <a:t>neanderthalis</a:t>
            </a:r>
            <a:endParaRPr lang="nb-NO" sz="1200" dirty="0">
              <a:latin typeface="Della Respira" panose="020B0604020202020204" charset="0"/>
            </a:endParaRPr>
          </a:p>
          <a:p>
            <a:r>
              <a:rPr lang="nb-NO" sz="1200" dirty="0">
                <a:latin typeface="Della Respira" panose="020B0604020202020204" charset="0"/>
              </a:rPr>
              <a:t>40.000-400.000 år siden</a:t>
            </a:r>
            <a:br>
              <a:rPr lang="nb-NO" sz="1200" dirty="0">
                <a:latin typeface="Della Respira" panose="020B0604020202020204" charset="0"/>
              </a:rPr>
            </a:br>
            <a:r>
              <a:rPr lang="nb-NO" sz="1200" dirty="0">
                <a:latin typeface="Della Respira" panose="020B0604020202020204" charset="0"/>
              </a:rPr>
              <a:t>Litt større hjerne enn homo sapiens</a:t>
            </a:r>
          </a:p>
        </p:txBody>
      </p:sp>
      <p:pic>
        <p:nvPicPr>
          <p:cNvPr id="35" name="Bilde 34">
            <a:extLst>
              <a:ext uri="{FF2B5EF4-FFF2-40B4-BE49-F238E27FC236}">
                <a16:creationId xmlns:a16="http://schemas.microsoft.com/office/drawing/2014/main" id="{207EC86F-957E-CC55-66EF-02B76443FF83}"/>
              </a:ext>
            </a:extLst>
          </p:cNvPr>
          <p:cNvPicPr>
            <a:picLocks noChangeAspect="1"/>
          </p:cNvPicPr>
          <p:nvPr/>
        </p:nvPicPr>
        <p:blipFill>
          <a:blip r:embed="rId6"/>
          <a:stretch>
            <a:fillRect/>
          </a:stretch>
        </p:blipFill>
        <p:spPr>
          <a:xfrm>
            <a:off x="7947271" y="139227"/>
            <a:ext cx="1165842" cy="1537261"/>
          </a:xfrm>
          <a:prstGeom prst="rect">
            <a:avLst/>
          </a:prstGeom>
        </p:spPr>
      </p:pic>
      <p:sp>
        <p:nvSpPr>
          <p:cNvPr id="36" name="TekstSylinder 35">
            <a:extLst>
              <a:ext uri="{FF2B5EF4-FFF2-40B4-BE49-F238E27FC236}">
                <a16:creationId xmlns:a16="http://schemas.microsoft.com/office/drawing/2014/main" id="{7A4B8FA9-AA17-CA90-5875-DC5E32E89E88}"/>
              </a:ext>
            </a:extLst>
          </p:cNvPr>
          <p:cNvSpPr txBox="1"/>
          <p:nvPr/>
        </p:nvSpPr>
        <p:spPr>
          <a:xfrm>
            <a:off x="7952348" y="1738640"/>
            <a:ext cx="1163939" cy="461665"/>
          </a:xfrm>
          <a:prstGeom prst="rect">
            <a:avLst/>
          </a:prstGeom>
          <a:solidFill>
            <a:schemeClr val="bg1"/>
          </a:solidFill>
        </p:spPr>
        <p:txBody>
          <a:bodyPr wrap="square" rtlCol="0">
            <a:spAutoFit/>
          </a:bodyPr>
          <a:lstStyle/>
          <a:p>
            <a:r>
              <a:rPr lang="nb-NO" sz="1200" dirty="0">
                <a:latin typeface="Della Respira" panose="020B0604020202020204" charset="0"/>
              </a:rPr>
              <a:t>Homo sapiens</a:t>
            </a:r>
            <a:br>
              <a:rPr lang="nb-NO" sz="1200" dirty="0">
                <a:latin typeface="Della Respira" panose="020B0604020202020204" charset="0"/>
              </a:rPr>
            </a:br>
            <a:r>
              <a:rPr lang="nb-NO" sz="1200" dirty="0">
                <a:latin typeface="Della Respira" panose="020B0604020202020204" charset="0"/>
              </a:rPr>
              <a:t>Vår tid.</a:t>
            </a:r>
          </a:p>
        </p:txBody>
      </p:sp>
      <p:pic>
        <p:nvPicPr>
          <p:cNvPr id="37" name="Bilde 36">
            <a:extLst>
              <a:ext uri="{FF2B5EF4-FFF2-40B4-BE49-F238E27FC236}">
                <a16:creationId xmlns:a16="http://schemas.microsoft.com/office/drawing/2014/main" id="{DB5F213E-6E47-60A8-CE2E-D744B12938EF}"/>
              </a:ext>
            </a:extLst>
          </p:cNvPr>
          <p:cNvPicPr>
            <a:picLocks noChangeAspect="1"/>
          </p:cNvPicPr>
          <p:nvPr/>
        </p:nvPicPr>
        <p:blipFill>
          <a:blip r:embed="rId7"/>
          <a:srcRect/>
          <a:stretch/>
        </p:blipFill>
        <p:spPr>
          <a:xfrm>
            <a:off x="3833161" y="603792"/>
            <a:ext cx="1241514" cy="1079257"/>
          </a:xfrm>
          <a:prstGeom prst="rect">
            <a:avLst/>
          </a:prstGeom>
        </p:spPr>
      </p:pic>
      <p:sp>
        <p:nvSpPr>
          <p:cNvPr id="38" name="TekstSylinder 37">
            <a:extLst>
              <a:ext uri="{FF2B5EF4-FFF2-40B4-BE49-F238E27FC236}">
                <a16:creationId xmlns:a16="http://schemas.microsoft.com/office/drawing/2014/main" id="{3C167EF9-DD75-6077-0084-F6E00E37A56B}"/>
              </a:ext>
            </a:extLst>
          </p:cNvPr>
          <p:cNvSpPr txBox="1"/>
          <p:nvPr/>
        </p:nvSpPr>
        <p:spPr>
          <a:xfrm>
            <a:off x="3577971" y="1740271"/>
            <a:ext cx="1500664" cy="1015663"/>
          </a:xfrm>
          <a:prstGeom prst="rect">
            <a:avLst/>
          </a:prstGeom>
          <a:solidFill>
            <a:schemeClr val="bg1"/>
          </a:solidFill>
        </p:spPr>
        <p:txBody>
          <a:bodyPr wrap="square" rtlCol="0">
            <a:spAutoFit/>
          </a:bodyPr>
          <a:lstStyle/>
          <a:p>
            <a:r>
              <a:rPr lang="nb-NO" sz="1200" dirty="0">
                <a:latin typeface="Della Respira" panose="020B0604020202020204" charset="0"/>
              </a:rPr>
              <a:t>Homo </a:t>
            </a:r>
            <a:r>
              <a:rPr lang="nb-NO" sz="1200" dirty="0" err="1">
                <a:latin typeface="Della Respira" panose="020B0604020202020204" charset="0"/>
              </a:rPr>
              <a:t>rudolfensus</a:t>
            </a:r>
            <a:endParaRPr lang="nb-NO" sz="1200" dirty="0">
              <a:latin typeface="Della Respira" panose="020B0604020202020204" charset="0"/>
            </a:endParaRPr>
          </a:p>
          <a:p>
            <a:r>
              <a:rPr lang="nb-NO" sz="1200" dirty="0">
                <a:latin typeface="Della Respira" panose="020B0604020202020204" charset="0"/>
              </a:rPr>
              <a:t>Afrika. </a:t>
            </a:r>
            <a:br>
              <a:rPr lang="nb-NO" sz="1200" dirty="0">
                <a:latin typeface="Della Respira" panose="020B0604020202020204" charset="0"/>
              </a:rPr>
            </a:br>
            <a:r>
              <a:rPr lang="nb-NO" sz="1200" dirty="0">
                <a:latin typeface="Della Respira" panose="020B0604020202020204" charset="0"/>
              </a:rPr>
              <a:t>2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Kraftige kjever, variert kost.</a:t>
            </a:r>
          </a:p>
        </p:txBody>
      </p:sp>
      <p:pic>
        <p:nvPicPr>
          <p:cNvPr id="39" name="Bilde 38">
            <a:extLst>
              <a:ext uri="{FF2B5EF4-FFF2-40B4-BE49-F238E27FC236}">
                <a16:creationId xmlns:a16="http://schemas.microsoft.com/office/drawing/2014/main" id="{301AB03E-F312-5358-CB30-1DA544881F4F}"/>
              </a:ext>
            </a:extLst>
          </p:cNvPr>
          <p:cNvPicPr>
            <a:picLocks noChangeAspect="1"/>
          </p:cNvPicPr>
          <p:nvPr/>
        </p:nvPicPr>
        <p:blipFill rotWithShape="1">
          <a:blip r:embed="rId8"/>
          <a:srcRect l="8987" t="12170" r="8053" b="7759"/>
          <a:stretch/>
        </p:blipFill>
        <p:spPr>
          <a:xfrm>
            <a:off x="5207038" y="593303"/>
            <a:ext cx="1122269" cy="1083185"/>
          </a:xfrm>
          <a:prstGeom prst="rect">
            <a:avLst/>
          </a:prstGeom>
        </p:spPr>
      </p:pic>
      <p:sp>
        <p:nvSpPr>
          <p:cNvPr id="40" name="TekstSylinder 39">
            <a:extLst>
              <a:ext uri="{FF2B5EF4-FFF2-40B4-BE49-F238E27FC236}">
                <a16:creationId xmlns:a16="http://schemas.microsoft.com/office/drawing/2014/main" id="{3B93BA8F-DD66-0298-FF25-D9D19AB363A4}"/>
              </a:ext>
            </a:extLst>
          </p:cNvPr>
          <p:cNvSpPr txBox="1"/>
          <p:nvPr/>
        </p:nvSpPr>
        <p:spPr>
          <a:xfrm>
            <a:off x="5117735" y="1740271"/>
            <a:ext cx="1316939" cy="1015663"/>
          </a:xfrm>
          <a:prstGeom prst="rect">
            <a:avLst/>
          </a:prstGeom>
          <a:solidFill>
            <a:schemeClr val="bg1"/>
          </a:solidFill>
        </p:spPr>
        <p:txBody>
          <a:bodyPr wrap="square" rtlCol="0">
            <a:spAutoFit/>
          </a:bodyPr>
          <a:lstStyle/>
          <a:p>
            <a:r>
              <a:rPr lang="nb-NO" sz="1200" dirty="0">
                <a:latin typeface="Della Respira" panose="020B0604020202020204" charset="0"/>
              </a:rPr>
              <a:t>Homo erectus</a:t>
            </a:r>
            <a:br>
              <a:rPr lang="nb-NO" sz="1200" dirty="0">
                <a:latin typeface="Della Respira" panose="020B0604020202020204" charset="0"/>
              </a:rPr>
            </a:br>
            <a:r>
              <a:rPr lang="nb-NO" sz="1200" dirty="0">
                <a:latin typeface="Della Respira" panose="020B0604020202020204" charset="0"/>
              </a:rPr>
              <a:t>Afrika/Asia</a:t>
            </a:r>
            <a:br>
              <a:rPr lang="nb-NO" sz="1200" dirty="0">
                <a:latin typeface="Della Respira" panose="020B0604020202020204" charset="0"/>
              </a:rPr>
            </a:br>
            <a:r>
              <a:rPr lang="nb-NO" sz="1200" dirty="0">
                <a:latin typeface="Della Respira" panose="020B0604020202020204" charset="0"/>
              </a:rPr>
              <a:t>0,1-2 </a:t>
            </a:r>
            <a:r>
              <a:rPr lang="nb-NO" sz="1200" dirty="0" err="1">
                <a:latin typeface="Della Respira" panose="020B0604020202020204" charset="0"/>
              </a:rPr>
              <a:t>mill</a:t>
            </a:r>
            <a:r>
              <a:rPr lang="nb-NO" sz="1200" dirty="0">
                <a:latin typeface="Della Respira" panose="020B0604020202020204" charset="0"/>
              </a:rPr>
              <a:t> år siden</a:t>
            </a:r>
          </a:p>
          <a:p>
            <a:r>
              <a:rPr lang="nb-NO" sz="1200" dirty="0">
                <a:latin typeface="Della Respira" panose="020B0604020202020204" charset="0"/>
              </a:rPr>
              <a:t>Stor variasjon innad i arten.</a:t>
            </a:r>
          </a:p>
        </p:txBody>
      </p:sp>
      <p:sp>
        <p:nvSpPr>
          <p:cNvPr id="41" name="Google Shape;290;p20">
            <a:extLst>
              <a:ext uri="{FF2B5EF4-FFF2-40B4-BE49-F238E27FC236}">
                <a16:creationId xmlns:a16="http://schemas.microsoft.com/office/drawing/2014/main" id="{03D98FC3-3B34-7EDC-CBC5-E5A1BECD8D06}"/>
              </a:ext>
            </a:extLst>
          </p:cNvPr>
          <p:cNvSpPr txBox="1">
            <a:spLocks/>
          </p:cNvSpPr>
          <p:nvPr/>
        </p:nvSpPr>
        <p:spPr>
          <a:xfrm>
            <a:off x="1191050" y="-8103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Menneske</a:t>
            </a:r>
            <a:endParaRPr lang="nb-NO" dirty="0">
              <a:solidFill>
                <a:srgbClr val="FFC319"/>
              </a:solidFill>
            </a:endParaRPr>
          </a:p>
        </p:txBody>
      </p:sp>
      <p:sp>
        <p:nvSpPr>
          <p:cNvPr id="2" name="Tittel 1">
            <a:extLst>
              <a:ext uri="{FF2B5EF4-FFF2-40B4-BE49-F238E27FC236}">
                <a16:creationId xmlns:a16="http://schemas.microsoft.com/office/drawing/2014/main" id="{82BF71A0-283C-491F-A981-C1EBC8212020}"/>
              </a:ext>
            </a:extLst>
          </p:cNvPr>
          <p:cNvSpPr>
            <a:spLocks noGrp="1"/>
          </p:cNvSpPr>
          <p:nvPr>
            <p:ph type="title"/>
          </p:nvPr>
        </p:nvSpPr>
        <p:spPr>
          <a:xfrm>
            <a:off x="463826" y="3487303"/>
            <a:ext cx="8172450" cy="596851"/>
          </a:xfrm>
        </p:spPr>
        <p:txBody>
          <a:bodyPr/>
          <a:lstStyle/>
          <a:p>
            <a:pPr marL="0" lvl="0" indent="0" rtl="0">
              <a:spcBef>
                <a:spcPts val="0"/>
              </a:spcBef>
              <a:spcAft>
                <a:spcPts val="0"/>
              </a:spcAft>
            </a:pPr>
            <a:r>
              <a:rPr lang="en-US" sz="1400" b="0" i="1" dirty="0">
                <a:solidFill>
                  <a:schemeClr val="bg1"/>
                </a:solidFill>
                <a:effectLst/>
                <a:latin typeface="Della Respira" panose="020B0604020202020204" charset="0"/>
              </a:rPr>
              <a:t>“…de </a:t>
            </a:r>
            <a:r>
              <a:rPr lang="en-US" sz="1400" b="0" i="1" dirty="0" err="1">
                <a:solidFill>
                  <a:schemeClr val="bg1"/>
                </a:solidFill>
                <a:effectLst/>
                <a:latin typeface="Della Respira" panose="020B0604020202020204" charset="0"/>
              </a:rPr>
              <a:t>tidligste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fossilene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til</a:t>
            </a:r>
            <a:r>
              <a:rPr lang="en-US" sz="1400" b="0" i="1" dirty="0">
                <a:solidFill>
                  <a:schemeClr val="bg1"/>
                </a:solidFill>
                <a:effectLst/>
                <a:latin typeface="Della Respira" panose="020B0604020202020204" charset="0"/>
              </a:rPr>
              <a:t> Homo, Homo </a:t>
            </a:r>
            <a:r>
              <a:rPr lang="en-US" sz="1400" b="0" i="1" dirty="0" err="1">
                <a:solidFill>
                  <a:schemeClr val="bg1"/>
                </a:solidFill>
                <a:effectLst/>
                <a:latin typeface="Della Respira" panose="020B0604020202020204" charset="0"/>
              </a:rPr>
              <a:t>rudolfensis</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og</a:t>
            </a:r>
            <a:r>
              <a:rPr lang="en-US" sz="1400" b="0" i="1" dirty="0">
                <a:solidFill>
                  <a:schemeClr val="bg1"/>
                </a:solidFill>
                <a:effectLst/>
                <a:latin typeface="Della Respira" panose="020B0604020202020204" charset="0"/>
              </a:rPr>
              <a:t> Homo </a:t>
            </a:r>
            <a:r>
              <a:rPr lang="en-US" sz="1400" b="0" i="1" dirty="0">
                <a:solidFill>
                  <a:schemeClr val="bg1"/>
                </a:solidFill>
                <a:latin typeface="Della Respira" panose="020B0604020202020204" charset="0"/>
              </a:rPr>
              <a:t>e</a:t>
            </a:r>
            <a:r>
              <a:rPr lang="en-US" sz="1400" b="0" i="1" dirty="0">
                <a:solidFill>
                  <a:schemeClr val="bg1"/>
                </a:solidFill>
                <a:effectLst/>
                <a:latin typeface="Della Respira" panose="020B0604020202020204" charset="0"/>
              </a:rPr>
              <a:t>rectus, er </a:t>
            </a:r>
            <a:r>
              <a:rPr lang="en-US" sz="1400" b="0" i="1" dirty="0" err="1">
                <a:solidFill>
                  <a:schemeClr val="bg1"/>
                </a:solidFill>
                <a:effectLst/>
                <a:latin typeface="Della Respira" panose="020B0604020202020204" charset="0"/>
              </a:rPr>
              <a:t>atskilt</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fra</a:t>
            </a:r>
            <a:r>
              <a:rPr lang="en-US" sz="1400" b="0" i="1" dirty="0">
                <a:solidFill>
                  <a:schemeClr val="bg1"/>
                </a:solidFill>
                <a:effectLst/>
                <a:latin typeface="Della Respira" panose="020B0604020202020204" charset="0"/>
              </a:rPr>
              <a:t> Australopithecus </a:t>
            </a:r>
            <a:r>
              <a:rPr lang="en-US" sz="1400" b="0" i="1" dirty="0" err="1">
                <a:solidFill>
                  <a:schemeClr val="bg1"/>
                </a:solidFill>
                <a:effectLst/>
                <a:latin typeface="Della Respira" panose="020B0604020202020204" charset="0"/>
              </a:rPr>
              <a:t>ved</a:t>
            </a:r>
            <a:r>
              <a:rPr lang="en-US" sz="1400" b="0" i="1" dirty="0">
                <a:solidFill>
                  <a:schemeClr val="bg1"/>
                </a:solidFill>
                <a:effectLst/>
                <a:latin typeface="Della Respira" panose="020B0604020202020204" charset="0"/>
              </a:rPr>
              <a:t> et </a:t>
            </a:r>
            <a:r>
              <a:rPr lang="en-US" sz="1400" b="0" i="1" dirty="0" err="1">
                <a:solidFill>
                  <a:schemeClr val="bg1"/>
                </a:solidFill>
                <a:effectLst/>
                <a:latin typeface="Della Respira" panose="020B0604020202020204" charset="0"/>
              </a:rPr>
              <a:t>stort</a:t>
            </a:r>
            <a:r>
              <a:rPr lang="en-US" sz="1400" b="0" i="1" dirty="0">
                <a:solidFill>
                  <a:schemeClr val="bg1"/>
                </a:solidFill>
                <a:effectLst/>
                <a:latin typeface="Della Respira" panose="020B0604020202020204" charset="0"/>
              </a:rPr>
              <a:t> gap </a:t>
            </a:r>
            <a:r>
              <a:rPr lang="en-US" sz="1400" b="0" i="1" dirty="0" err="1">
                <a:solidFill>
                  <a:schemeClr val="bg1"/>
                </a:solidFill>
                <a:effectLst/>
                <a:latin typeface="Della Respira" panose="020B0604020202020204" charset="0"/>
              </a:rPr>
              <a:t>uten</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forbindelse</a:t>
            </a:r>
            <a:r>
              <a:rPr lang="en-US" sz="1400" b="0" i="1" dirty="0">
                <a:solidFill>
                  <a:schemeClr val="bg1"/>
                </a:solidFill>
                <a:effectLst/>
                <a:latin typeface="Della Respira" panose="020B0604020202020204" charset="0"/>
              </a:rPr>
              <a:t> over. </a:t>
            </a:r>
            <a:r>
              <a:rPr lang="en-US" sz="1400" b="0" i="1" dirty="0" err="1">
                <a:solidFill>
                  <a:schemeClr val="bg1"/>
                </a:solidFill>
                <a:effectLst/>
                <a:latin typeface="Della Respira" panose="020B0604020202020204" charset="0"/>
              </a:rPr>
              <a:t>Hvordan</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kan</a:t>
            </a:r>
            <a:r>
              <a:rPr lang="en-US" sz="1400" b="0" i="1" dirty="0">
                <a:solidFill>
                  <a:schemeClr val="bg1"/>
                </a:solidFill>
                <a:effectLst/>
                <a:latin typeface="Della Respira" panose="020B0604020202020204" charset="0"/>
              </a:rPr>
              <a:t> vi </a:t>
            </a:r>
            <a:r>
              <a:rPr lang="en-US" sz="1400" b="0" i="1" dirty="0" err="1">
                <a:solidFill>
                  <a:schemeClr val="bg1"/>
                </a:solidFill>
                <a:effectLst/>
                <a:latin typeface="Della Respira" panose="020B0604020202020204" charset="0"/>
              </a:rPr>
              <a:t>forklare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dette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tilsynelatende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spranget</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Når</a:t>
            </a:r>
            <a:r>
              <a:rPr lang="en-US" sz="1400" b="0" i="1" dirty="0">
                <a:solidFill>
                  <a:schemeClr val="bg1"/>
                </a:solidFill>
                <a:effectLst/>
                <a:latin typeface="Della Respira" panose="020B0604020202020204" charset="0"/>
              </a:rPr>
              <a:t> vi </a:t>
            </a:r>
            <a:r>
              <a:rPr lang="en-US" sz="1400" b="0" i="1" dirty="0" err="1">
                <a:solidFill>
                  <a:schemeClr val="bg1"/>
                </a:solidFill>
                <a:effectLst/>
                <a:latin typeface="Della Respira" panose="020B0604020202020204" charset="0"/>
              </a:rPr>
              <a:t>ikke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har</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noen</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fossiler</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som</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kan</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tjene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som</a:t>
            </a:r>
            <a:r>
              <a:rPr lang="en-US" sz="1400" b="0" i="1" dirty="0">
                <a:solidFill>
                  <a:schemeClr val="bg1"/>
                </a:solidFill>
                <a:effectLst/>
                <a:latin typeface="Della Respira" panose="020B0604020202020204" charset="0"/>
              </a:rPr>
              <a:t> missing links, </a:t>
            </a:r>
            <a:r>
              <a:rPr lang="en-US" sz="1400" b="0" i="1" dirty="0" err="1">
                <a:solidFill>
                  <a:schemeClr val="bg1"/>
                </a:solidFill>
                <a:effectLst/>
                <a:latin typeface="Della Respira" panose="020B0604020202020204" charset="0"/>
              </a:rPr>
              <a:t>må</a:t>
            </a:r>
            <a:r>
              <a:rPr lang="en-US" sz="1400" b="0" i="1" dirty="0">
                <a:solidFill>
                  <a:schemeClr val="bg1"/>
                </a:solidFill>
                <a:effectLst/>
                <a:latin typeface="Della Respira" panose="020B0604020202020204" charset="0"/>
              </a:rPr>
              <a:t> vi </a:t>
            </a:r>
            <a:r>
              <a:rPr lang="en-US" sz="1400" b="0" i="1" dirty="0" err="1">
                <a:solidFill>
                  <a:schemeClr val="bg1"/>
                </a:solidFill>
                <a:effectLst/>
                <a:latin typeface="Della Respira" panose="020B0604020202020204" charset="0"/>
              </a:rPr>
              <a:t>falle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tilbake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på</a:t>
            </a:r>
            <a:r>
              <a:rPr lang="en-US" sz="1400" b="0" i="1" dirty="0">
                <a:solidFill>
                  <a:schemeClr val="bg1"/>
                </a:solidFill>
                <a:effectLst/>
                <a:latin typeface="Della Respira" panose="020B0604020202020204" charset="0"/>
              </a:rPr>
              <a:t> den </a:t>
            </a:r>
            <a:r>
              <a:rPr lang="en-US" sz="1400" b="0" i="1" dirty="0" err="1">
                <a:solidFill>
                  <a:schemeClr val="bg1"/>
                </a:solidFill>
                <a:effectLst/>
                <a:latin typeface="Della Respira" panose="020B0604020202020204" charset="0"/>
              </a:rPr>
              <a:t>tradisjonsrike</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metoden</a:t>
            </a:r>
            <a:r>
              <a:rPr lang="en-US" sz="1400" b="0" i="1" dirty="0">
                <a:solidFill>
                  <a:schemeClr val="bg1"/>
                </a:solidFill>
                <a:effectLst/>
                <a:latin typeface="Della Respira" panose="020B0604020202020204" charset="0"/>
              </a:rPr>
              <a:t> med </a:t>
            </a:r>
            <a:r>
              <a:rPr lang="en-US" sz="1400" b="0" i="1" dirty="0" err="1">
                <a:solidFill>
                  <a:schemeClr val="bg1"/>
                </a:solidFill>
                <a:effectLst/>
                <a:latin typeface="Della Respira" panose="020B0604020202020204" charset="0"/>
              </a:rPr>
              <a:t>historiefortelling</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konstruksjonen</a:t>
            </a:r>
            <a:r>
              <a:rPr lang="en-US" sz="1400" b="0" i="1" dirty="0">
                <a:solidFill>
                  <a:schemeClr val="bg1"/>
                </a:solidFill>
                <a:effectLst/>
                <a:latin typeface="Della Respira" panose="020B0604020202020204" charset="0"/>
              </a:rPr>
              <a:t> av </a:t>
            </a:r>
            <a:r>
              <a:rPr lang="en-US" sz="1400" b="0" i="1" dirty="0" err="1">
                <a:solidFill>
                  <a:schemeClr val="bg1"/>
                </a:solidFill>
                <a:effectLst/>
                <a:latin typeface="Della Respira" panose="020B0604020202020204" charset="0"/>
              </a:rPr>
              <a:t>en</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historisk</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fortelling</a:t>
            </a:r>
            <a:r>
              <a:rPr lang="en-US" sz="1400" b="0" i="1" dirty="0">
                <a:solidFill>
                  <a:schemeClr val="bg1"/>
                </a:solidFill>
                <a:effectLst/>
                <a:latin typeface="Della Respira" panose="020B0604020202020204" charset="0"/>
              </a:rPr>
              <a:t>.”</a:t>
            </a:r>
            <a:br>
              <a:rPr lang="en-US" sz="1400" b="0" i="1" dirty="0">
                <a:solidFill>
                  <a:schemeClr val="bg1"/>
                </a:solidFill>
                <a:effectLst/>
                <a:latin typeface="Della Respira" panose="020B0604020202020204" charset="0"/>
              </a:rPr>
            </a:br>
            <a:r>
              <a:rPr lang="en-US" sz="1400" b="0" i="1" dirty="0" err="1">
                <a:solidFill>
                  <a:schemeClr val="bg1"/>
                </a:solidFill>
                <a:effectLst/>
                <a:latin typeface="Della Respira" panose="020B0604020202020204" charset="0"/>
              </a:rPr>
              <a:t>Evolusjonsbiolog</a:t>
            </a:r>
            <a:r>
              <a:rPr lang="en-US" sz="1400" b="0" i="1" dirty="0">
                <a:solidFill>
                  <a:schemeClr val="bg1"/>
                </a:solidFill>
                <a:effectLst/>
                <a:latin typeface="Della Respira" panose="020B0604020202020204" charset="0"/>
              </a:rPr>
              <a:t> </a:t>
            </a:r>
            <a:r>
              <a:rPr lang="en-US" sz="1400" b="0" i="1" dirty="0" err="1">
                <a:solidFill>
                  <a:schemeClr val="bg1"/>
                </a:solidFill>
                <a:effectLst/>
                <a:latin typeface="Della Respira" panose="020B0604020202020204" charset="0"/>
              </a:rPr>
              <a:t>Enst</a:t>
            </a:r>
            <a:r>
              <a:rPr lang="en-US" sz="1400" b="0" i="1" dirty="0">
                <a:solidFill>
                  <a:schemeClr val="bg1"/>
                </a:solidFill>
                <a:effectLst/>
                <a:latin typeface="Della Respira" panose="020B0604020202020204" charset="0"/>
              </a:rPr>
              <a:t> Mayr, 2004</a:t>
            </a:r>
            <a:br>
              <a:rPr lang="en-US" sz="1400" b="0" i="1" dirty="0">
                <a:solidFill>
                  <a:schemeClr val="bg1"/>
                </a:solidFill>
                <a:effectLst/>
                <a:latin typeface="Della Respira" panose="020B0604020202020204" charset="0"/>
              </a:rPr>
            </a:br>
            <a:endParaRPr lang="nb-NO" sz="1400" dirty="0">
              <a:solidFill>
                <a:schemeClr val="bg1"/>
              </a:solidFill>
              <a:latin typeface="Della Respira" panose="020B0604020202020204" charset="0"/>
            </a:endParaRPr>
          </a:p>
        </p:txBody>
      </p:sp>
      <p:sp>
        <p:nvSpPr>
          <p:cNvPr id="4" name="TekstSylinder 3">
            <a:extLst>
              <a:ext uri="{FF2B5EF4-FFF2-40B4-BE49-F238E27FC236}">
                <a16:creationId xmlns:a16="http://schemas.microsoft.com/office/drawing/2014/main" id="{C9C6F705-DF52-53EA-FD23-566E1B4A3209}"/>
              </a:ext>
            </a:extLst>
          </p:cNvPr>
          <p:cNvSpPr txBox="1"/>
          <p:nvPr/>
        </p:nvSpPr>
        <p:spPr>
          <a:xfrm>
            <a:off x="2644850" y="677912"/>
            <a:ext cx="1241514" cy="307777"/>
          </a:xfrm>
          <a:prstGeom prst="rect">
            <a:avLst/>
          </a:prstGeom>
          <a:noFill/>
        </p:spPr>
        <p:txBody>
          <a:bodyPr wrap="square" rtlCol="0">
            <a:spAutoFit/>
          </a:bodyPr>
          <a:lstStyle/>
          <a:p>
            <a:r>
              <a:rPr lang="nn-NO" spc="-150" dirty="0">
                <a:latin typeface="Della Respira" panose="020B0604020202020204" charset="0"/>
              </a:rPr>
              <a:t>MENNESKE</a:t>
            </a:r>
            <a:endParaRPr lang="nb-NO" spc="-150" dirty="0">
              <a:latin typeface="Della Respira" panose="020B0604020202020204" charset="0"/>
            </a:endParaRPr>
          </a:p>
        </p:txBody>
      </p:sp>
      <p:sp>
        <p:nvSpPr>
          <p:cNvPr id="24" name="Pil: høyre 23">
            <a:extLst>
              <a:ext uri="{FF2B5EF4-FFF2-40B4-BE49-F238E27FC236}">
                <a16:creationId xmlns:a16="http://schemas.microsoft.com/office/drawing/2014/main" id="{A592B640-B58E-E934-2593-01B46864F150}"/>
              </a:ext>
            </a:extLst>
          </p:cNvPr>
          <p:cNvSpPr/>
          <p:nvPr/>
        </p:nvSpPr>
        <p:spPr>
          <a:xfrm rot="10800000">
            <a:off x="2689319" y="1084739"/>
            <a:ext cx="1135107" cy="59685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TekstSylinder 24">
            <a:extLst>
              <a:ext uri="{FF2B5EF4-FFF2-40B4-BE49-F238E27FC236}">
                <a16:creationId xmlns:a16="http://schemas.microsoft.com/office/drawing/2014/main" id="{F448CF2F-30BC-DC3F-B1C6-420E7F712E95}"/>
              </a:ext>
            </a:extLst>
          </p:cNvPr>
          <p:cNvSpPr txBox="1"/>
          <p:nvPr/>
        </p:nvSpPr>
        <p:spPr>
          <a:xfrm>
            <a:off x="2965681" y="1246208"/>
            <a:ext cx="1241514" cy="307777"/>
          </a:xfrm>
          <a:prstGeom prst="rect">
            <a:avLst/>
          </a:prstGeom>
          <a:noFill/>
        </p:spPr>
        <p:txBody>
          <a:bodyPr wrap="square" rtlCol="0">
            <a:spAutoFit/>
          </a:bodyPr>
          <a:lstStyle/>
          <a:p>
            <a:r>
              <a:rPr lang="nn-NO" spc="-150" dirty="0">
                <a:latin typeface="Della Respira" panose="020B0604020202020204" charset="0"/>
              </a:rPr>
              <a:t>APE</a:t>
            </a:r>
            <a:endParaRPr lang="nb-NO" spc="-150" dirty="0">
              <a:latin typeface="Della Respira" panose="020B0604020202020204" charset="0"/>
            </a:endParaRPr>
          </a:p>
        </p:txBody>
      </p:sp>
    </p:spTree>
    <p:extLst>
      <p:ext uri="{BB962C8B-B14F-4D97-AF65-F5344CB8AC3E}">
        <p14:creationId xmlns:p14="http://schemas.microsoft.com/office/powerpoint/2010/main" val="275847844"/>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6"/>
          <p:cNvSpPr txBox="1">
            <a:spLocks noGrp="1"/>
          </p:cNvSpPr>
          <p:nvPr>
            <p:ph type="title"/>
          </p:nvPr>
        </p:nvSpPr>
        <p:spPr>
          <a:xfrm>
            <a:off x="1022525" y="1008050"/>
            <a:ext cx="7098900" cy="35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nb-NO" sz="2800" dirty="0"/>
              <a:t>S</a:t>
            </a:r>
            <a:r>
              <a:rPr lang="en" sz="2800" dirty="0"/>
              <a:t>lik gjør dere</a:t>
            </a:r>
            <a:endParaRPr sz="2800" dirty="0"/>
          </a:p>
        </p:txBody>
      </p:sp>
      <p:sp>
        <p:nvSpPr>
          <p:cNvPr id="229" name="Google Shape;229;p16"/>
          <p:cNvSpPr txBox="1">
            <a:spLocks noGrp="1"/>
          </p:cNvSpPr>
          <p:nvPr>
            <p:ph type="body" idx="1"/>
          </p:nvPr>
        </p:nvSpPr>
        <p:spPr>
          <a:xfrm>
            <a:off x="1022537" y="1445650"/>
            <a:ext cx="6997338" cy="2689800"/>
          </a:xfrm>
          <a:prstGeom prst="rect">
            <a:avLst/>
          </a:prstGeom>
        </p:spPr>
        <p:txBody>
          <a:bodyPr spcFirstLastPara="1" wrap="square" lIns="0" tIns="0" rIns="0" bIns="0" anchor="t" anchorCtr="0">
            <a:noAutofit/>
          </a:bodyPr>
          <a:lstStyle/>
          <a:p>
            <a:pPr marL="0" lvl="0" indent="0" rtl="0">
              <a:spcBef>
                <a:spcPts val="600"/>
              </a:spcBef>
              <a:spcAft>
                <a:spcPts val="0"/>
              </a:spcAft>
              <a:buClr>
                <a:schemeClr val="dk1"/>
              </a:buClr>
              <a:buSzPts val="1100"/>
              <a:buFont typeface="Arial"/>
              <a:buNone/>
            </a:pPr>
            <a:r>
              <a:rPr lang="nb-NO" dirty="0"/>
              <a:t>- Jakten gjøres sammen på storskjerm eller i grupper.</a:t>
            </a:r>
          </a:p>
          <a:p>
            <a:pPr marL="0" lvl="0" indent="0" rtl="0">
              <a:spcBef>
                <a:spcPts val="600"/>
              </a:spcBef>
              <a:spcAft>
                <a:spcPts val="0"/>
              </a:spcAft>
              <a:buClr>
                <a:schemeClr val="dk1"/>
              </a:buClr>
              <a:buSzPts val="1100"/>
              <a:buFont typeface="Arial"/>
              <a:buNone/>
            </a:pPr>
            <a:r>
              <a:rPr lang="nb-NO" dirty="0"/>
              <a:t> - Når dere kommer til oversikten med ulike organismer velger dere hva dere vil utforske først og klikker på den øverste boksen først. </a:t>
            </a:r>
          </a:p>
          <a:p>
            <a:pPr marL="0" lvl="0" indent="0" rtl="0">
              <a:spcBef>
                <a:spcPts val="600"/>
              </a:spcBef>
              <a:spcAft>
                <a:spcPts val="0"/>
              </a:spcAft>
              <a:buClr>
                <a:schemeClr val="dk1"/>
              </a:buClr>
              <a:buSzPts val="1100"/>
              <a:buFont typeface="Arial"/>
              <a:buNone/>
            </a:pPr>
            <a:r>
              <a:rPr lang="nb-NO" dirty="0"/>
              <a:t>- Utforsk sidene under etter tur. Klikk på knappen «Se mer» der den finnes.</a:t>
            </a:r>
          </a:p>
          <a:p>
            <a:pPr marL="0" lvl="0" indent="0" rtl="0">
              <a:spcBef>
                <a:spcPts val="600"/>
              </a:spcBef>
              <a:spcAft>
                <a:spcPts val="0"/>
              </a:spcAft>
              <a:buClr>
                <a:schemeClr val="dk1"/>
              </a:buClr>
              <a:buSzPts val="1100"/>
              <a:buFont typeface="Arial"/>
              <a:buNone/>
            </a:pPr>
            <a:r>
              <a:rPr lang="nb-NO" dirty="0"/>
              <a:t>- Ellers klikker dere på «Back to panel» for å komme tilbake.</a:t>
            </a:r>
          </a:p>
          <a:p>
            <a:pPr marL="0" lvl="0" indent="0" rtl="0">
              <a:spcBef>
                <a:spcPts val="600"/>
              </a:spcBef>
              <a:spcAft>
                <a:spcPts val="0"/>
              </a:spcAft>
              <a:buClr>
                <a:schemeClr val="dk1"/>
              </a:buClr>
              <a:buSzPts val="1100"/>
              <a:buFont typeface="Arial"/>
              <a:buNone/>
            </a:pPr>
            <a:r>
              <a:rPr lang="nb-NO" dirty="0"/>
              <a:t>- Video: Skru på automatisk teksting og sett hastighet til 0,9</a:t>
            </a:r>
          </a:p>
        </p:txBody>
      </p:sp>
      <p:sp>
        <p:nvSpPr>
          <p:cNvPr id="231" name="Google Shape;231;p1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2</a:t>
            </a:fld>
            <a:endParaRPr/>
          </a:p>
        </p:txBody>
      </p:sp>
    </p:spTree>
    <p:extLst>
      <p:ext uri="{BB962C8B-B14F-4D97-AF65-F5344CB8AC3E}">
        <p14:creationId xmlns:p14="http://schemas.microsoft.com/office/powerpoint/2010/main" val="368195660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9" name="Tittel 1">
            <a:extLst>
              <a:ext uri="{FF2B5EF4-FFF2-40B4-BE49-F238E27FC236}">
                <a16:creationId xmlns:a16="http://schemas.microsoft.com/office/drawing/2014/main" id="{61D2646C-E625-5617-C3B9-1EEC5C3D5571}"/>
              </a:ext>
            </a:extLst>
          </p:cNvPr>
          <p:cNvSpPr txBox="1">
            <a:spLocks/>
          </p:cNvSpPr>
          <p:nvPr/>
        </p:nvSpPr>
        <p:spPr>
          <a:xfrm>
            <a:off x="997550" y="2764100"/>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Hester har utviklet seg fra dyr på hundestørrelse med flere tær til dagens hester med en tå inni en hov.</a:t>
            </a:r>
          </a:p>
        </p:txBody>
      </p:sp>
      <p:sp>
        <p:nvSpPr>
          <p:cNvPr id="10" name="Undertittel 2">
            <a:extLst>
              <a:ext uri="{FF2B5EF4-FFF2-40B4-BE49-F238E27FC236}">
                <a16:creationId xmlns:a16="http://schemas.microsoft.com/office/drawing/2014/main" id="{700AEAA7-91A2-8B55-790E-903BFEF9C7B2}"/>
              </a:ext>
            </a:extLst>
          </p:cNvPr>
          <p:cNvSpPr txBox="1">
            <a:spLocks/>
          </p:cNvSpPr>
          <p:nvPr/>
        </p:nvSpPr>
        <p:spPr>
          <a:xfrm>
            <a:off x="653143" y="2277453"/>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a:t>HVORDAN FORKLARES UTVIKLINGEN AV HESTER?</a:t>
            </a:r>
            <a:endParaRPr lang="nb-NO" sz="2800" dirty="0"/>
          </a:p>
        </p:txBody>
      </p:sp>
      <p:sp>
        <p:nvSpPr>
          <p:cNvPr id="11" name="Google Shape;290;p20">
            <a:extLst>
              <a:ext uri="{FF2B5EF4-FFF2-40B4-BE49-F238E27FC236}">
                <a16:creationId xmlns:a16="http://schemas.microsoft.com/office/drawing/2014/main" id="{05F4C91F-A6AF-2F8A-620F-29230A1D5669}"/>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HEST</a:t>
            </a:r>
            <a:endParaRPr lang="nb-NO" dirty="0">
              <a:solidFill>
                <a:srgbClr val="FFC319"/>
              </a:solidFill>
            </a:endParaRPr>
          </a:p>
        </p:txBody>
      </p:sp>
      <p:sp>
        <p:nvSpPr>
          <p:cNvPr id="5" name="Tittel 1">
            <a:extLst>
              <a:ext uri="{FF2B5EF4-FFF2-40B4-BE49-F238E27FC236}">
                <a16:creationId xmlns:a16="http://schemas.microsoft.com/office/drawing/2014/main" id="{FC0E2950-A405-AE00-FB88-AD428EB3765D}"/>
              </a:ext>
            </a:extLst>
          </p:cNvPr>
          <p:cNvSpPr txBox="1">
            <a:spLocks/>
          </p:cNvSpPr>
          <p:nvPr/>
        </p:nvSpPr>
        <p:spPr>
          <a:xfrm>
            <a:off x="1023550" y="958964"/>
            <a:ext cx="7081800" cy="981228"/>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Pattedyr med hover. Villhester er temmet og brukes som husdyr i form av mange raser.</a:t>
            </a:r>
          </a:p>
        </p:txBody>
      </p:sp>
      <p:sp>
        <p:nvSpPr>
          <p:cNvPr id="6" name="Undertittel 2">
            <a:extLst>
              <a:ext uri="{FF2B5EF4-FFF2-40B4-BE49-F238E27FC236}">
                <a16:creationId xmlns:a16="http://schemas.microsoft.com/office/drawing/2014/main" id="{EE967DE5-4C7A-DE0B-B91A-E5F71CF3CA66}"/>
              </a:ext>
            </a:extLst>
          </p:cNvPr>
          <p:cNvSpPr txBox="1">
            <a:spLocks/>
          </p:cNvSpPr>
          <p:nvPr/>
        </p:nvSpPr>
        <p:spPr>
          <a:xfrm>
            <a:off x="1038650" y="559348"/>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err="1"/>
              <a:t>HVa</a:t>
            </a:r>
            <a:r>
              <a:rPr lang="nn-NO" sz="2800" dirty="0"/>
              <a:t> ER </a:t>
            </a:r>
            <a:r>
              <a:rPr lang="nn-NO" sz="2800" dirty="0" err="1"/>
              <a:t>hester</a:t>
            </a:r>
            <a:r>
              <a:rPr lang="nn-NO" sz="2800" dirty="0"/>
              <a:t>? </a:t>
            </a:r>
            <a:endParaRPr lang="nb-NO" sz="2800" dirty="0"/>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B43CC84D-A1B6-8EEA-CA8B-5B88BAD2BE92}"/>
              </a:ext>
            </a:extLst>
          </p:cNvPr>
          <p:cNvPicPr>
            <a:picLocks noChangeAspect="1"/>
          </p:cNvPicPr>
          <p:nvPr/>
        </p:nvPicPr>
        <p:blipFill>
          <a:blip r:embed="rId3"/>
          <a:stretch>
            <a:fillRect/>
          </a:stretch>
        </p:blipFill>
        <p:spPr>
          <a:xfrm>
            <a:off x="2210991" y="96503"/>
            <a:ext cx="4722019" cy="5014913"/>
          </a:xfrm>
          <a:prstGeom prst="rect">
            <a:avLst/>
          </a:prstGeom>
        </p:spPr>
      </p:pic>
      <p:sp>
        <p:nvSpPr>
          <p:cNvPr id="6" name="Google Shape;412;p12">
            <a:extLst>
              <a:ext uri="{FF2B5EF4-FFF2-40B4-BE49-F238E27FC236}">
                <a16:creationId xmlns:a16="http://schemas.microsoft.com/office/drawing/2014/main" id="{5C8EAA08-8E66-04F1-C884-3BEA3BF483E6}"/>
              </a:ext>
            </a:extLst>
          </p:cNvPr>
          <p:cNvSpPr txBox="1"/>
          <p:nvPr/>
        </p:nvSpPr>
        <p:spPr>
          <a:xfrm rot="-5400000">
            <a:off x="-716818" y="2366493"/>
            <a:ext cx="5079203" cy="346218"/>
          </a:xfrm>
          <a:prstGeom prst="rect">
            <a:avLst/>
          </a:prstGeom>
          <a:noFill/>
          <a:ln>
            <a:noFill/>
          </a:ln>
        </p:spPr>
        <p:txBody>
          <a:bodyPr spcFirstLastPara="1" wrap="square" lIns="68569" tIns="34275" rIns="68569" bIns="34275" anchor="t" anchorCtr="0">
            <a:spAutoFit/>
          </a:bodyPr>
          <a:lstStyle/>
          <a:p>
            <a:r>
              <a:rPr lang="nn-NO" sz="1800" b="1" dirty="0">
                <a:solidFill>
                  <a:schemeClr val="dk1"/>
                </a:solidFill>
                <a:latin typeface="Calibri"/>
                <a:ea typeface="Calibri"/>
                <a:cs typeface="Calibri"/>
                <a:sym typeface="Calibri"/>
              </a:rPr>
              <a:t>     50           40           30            20        10  mill. år </a:t>
            </a:r>
            <a:r>
              <a:rPr lang="nn-NO" sz="1800" b="1" dirty="0" err="1">
                <a:solidFill>
                  <a:schemeClr val="dk1"/>
                </a:solidFill>
                <a:latin typeface="Calibri"/>
                <a:ea typeface="Calibri"/>
                <a:cs typeface="Calibri"/>
                <a:sym typeface="Calibri"/>
              </a:rPr>
              <a:t>siden</a:t>
            </a:r>
            <a:r>
              <a:rPr lang="nn-NO" sz="1800" b="1" dirty="0">
                <a:solidFill>
                  <a:schemeClr val="dk1"/>
                </a:solidFill>
                <a:latin typeface="Calibri"/>
                <a:ea typeface="Calibri"/>
                <a:cs typeface="Calibri"/>
                <a:sym typeface="Calibri"/>
              </a:rPr>
              <a:t> </a:t>
            </a:r>
            <a:endParaRPr sz="1800" b="1" dirty="0">
              <a:solidFill>
                <a:schemeClr val="dk1"/>
              </a:solidFill>
              <a:latin typeface="Calibri"/>
              <a:ea typeface="Calibri"/>
              <a:cs typeface="Calibri"/>
              <a:sym typeface="Calibri"/>
            </a:endParaRPr>
          </a:p>
        </p:txBody>
      </p:sp>
      <p:pic>
        <p:nvPicPr>
          <p:cNvPr id="8" name="Bilde 7">
            <a:extLst>
              <a:ext uri="{FF2B5EF4-FFF2-40B4-BE49-F238E27FC236}">
                <a16:creationId xmlns:a16="http://schemas.microsoft.com/office/drawing/2014/main" id="{754D36B1-A86B-02B1-719A-7A5D1B4291D5}"/>
              </a:ext>
            </a:extLst>
          </p:cNvPr>
          <p:cNvPicPr>
            <a:picLocks noChangeAspect="1"/>
          </p:cNvPicPr>
          <p:nvPr/>
        </p:nvPicPr>
        <p:blipFill>
          <a:blip r:embed="rId4"/>
          <a:stretch>
            <a:fillRect/>
          </a:stretch>
        </p:blipFill>
        <p:spPr>
          <a:xfrm>
            <a:off x="7538912" y="64294"/>
            <a:ext cx="1275793" cy="987710"/>
          </a:xfrm>
          <a:prstGeom prst="rect">
            <a:avLst/>
          </a:prstGeom>
        </p:spPr>
      </p:pic>
      <p:pic>
        <p:nvPicPr>
          <p:cNvPr id="10" name="Bilde 9">
            <a:extLst>
              <a:ext uri="{FF2B5EF4-FFF2-40B4-BE49-F238E27FC236}">
                <a16:creationId xmlns:a16="http://schemas.microsoft.com/office/drawing/2014/main" id="{341B3F3E-BA9D-9776-9FE2-3F4181FB5BA4}"/>
              </a:ext>
            </a:extLst>
          </p:cNvPr>
          <p:cNvPicPr>
            <a:picLocks noChangeAspect="1"/>
          </p:cNvPicPr>
          <p:nvPr/>
        </p:nvPicPr>
        <p:blipFill>
          <a:blip r:embed="rId5"/>
          <a:stretch>
            <a:fillRect/>
          </a:stretch>
        </p:blipFill>
        <p:spPr>
          <a:xfrm>
            <a:off x="133579" y="4143909"/>
            <a:ext cx="1284629" cy="903213"/>
          </a:xfrm>
          <a:prstGeom prst="rect">
            <a:avLst/>
          </a:prstGeom>
        </p:spPr>
      </p:pic>
      <p:pic>
        <p:nvPicPr>
          <p:cNvPr id="12" name="Bilde 11">
            <a:extLst>
              <a:ext uri="{FF2B5EF4-FFF2-40B4-BE49-F238E27FC236}">
                <a16:creationId xmlns:a16="http://schemas.microsoft.com/office/drawing/2014/main" id="{234E94C9-3203-DE63-60D4-0ABCF6C2F8C5}"/>
              </a:ext>
            </a:extLst>
          </p:cNvPr>
          <p:cNvPicPr>
            <a:picLocks noChangeAspect="1"/>
          </p:cNvPicPr>
          <p:nvPr/>
        </p:nvPicPr>
        <p:blipFill>
          <a:blip r:embed="rId6"/>
          <a:stretch>
            <a:fillRect/>
          </a:stretch>
        </p:blipFill>
        <p:spPr>
          <a:xfrm>
            <a:off x="66996" y="2444787"/>
            <a:ext cx="1450600" cy="829260"/>
          </a:xfrm>
          <a:prstGeom prst="rect">
            <a:avLst/>
          </a:prstGeom>
        </p:spPr>
      </p:pic>
      <p:cxnSp>
        <p:nvCxnSpPr>
          <p:cNvPr id="14" name="Rett pilkobling 13">
            <a:extLst>
              <a:ext uri="{FF2B5EF4-FFF2-40B4-BE49-F238E27FC236}">
                <a16:creationId xmlns:a16="http://schemas.microsoft.com/office/drawing/2014/main" id="{938922B1-2B53-47EB-4293-5633209225D9}"/>
              </a:ext>
            </a:extLst>
          </p:cNvPr>
          <p:cNvCxnSpPr>
            <a:cxnSpLocks/>
          </p:cNvCxnSpPr>
          <p:nvPr/>
        </p:nvCxnSpPr>
        <p:spPr>
          <a:xfrm flipV="1">
            <a:off x="1483322" y="2986196"/>
            <a:ext cx="1332137" cy="20618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6" name="Rett pilkobling 15">
            <a:extLst>
              <a:ext uri="{FF2B5EF4-FFF2-40B4-BE49-F238E27FC236}">
                <a16:creationId xmlns:a16="http://schemas.microsoft.com/office/drawing/2014/main" id="{E2B8757C-8344-0C2F-3FF7-8F0D8D5F2AD1}"/>
              </a:ext>
            </a:extLst>
          </p:cNvPr>
          <p:cNvCxnSpPr>
            <a:stCxn id="10" idx="3"/>
          </p:cNvCxnSpPr>
          <p:nvPr/>
        </p:nvCxnSpPr>
        <p:spPr>
          <a:xfrm>
            <a:off x="1418208" y="4595516"/>
            <a:ext cx="1344967"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18" name="Bilde 17">
            <a:extLst>
              <a:ext uri="{FF2B5EF4-FFF2-40B4-BE49-F238E27FC236}">
                <a16:creationId xmlns:a16="http://schemas.microsoft.com/office/drawing/2014/main" id="{6934F4A0-01A5-13B7-76AB-95B7894AB2B2}"/>
              </a:ext>
            </a:extLst>
          </p:cNvPr>
          <p:cNvPicPr>
            <a:picLocks noChangeAspect="1"/>
          </p:cNvPicPr>
          <p:nvPr/>
        </p:nvPicPr>
        <p:blipFill>
          <a:blip r:embed="rId7"/>
          <a:stretch>
            <a:fillRect/>
          </a:stretch>
        </p:blipFill>
        <p:spPr>
          <a:xfrm>
            <a:off x="28722" y="828713"/>
            <a:ext cx="1656330" cy="825269"/>
          </a:xfrm>
          <a:prstGeom prst="rect">
            <a:avLst/>
          </a:prstGeom>
        </p:spPr>
      </p:pic>
      <p:cxnSp>
        <p:nvCxnSpPr>
          <p:cNvPr id="20" name="Rett pilkobling 19">
            <a:extLst>
              <a:ext uri="{FF2B5EF4-FFF2-40B4-BE49-F238E27FC236}">
                <a16:creationId xmlns:a16="http://schemas.microsoft.com/office/drawing/2014/main" id="{3AACD092-77FE-34CF-BEBF-B40A5CAF4284}"/>
              </a:ext>
            </a:extLst>
          </p:cNvPr>
          <p:cNvCxnSpPr/>
          <p:nvPr/>
        </p:nvCxnSpPr>
        <p:spPr>
          <a:xfrm>
            <a:off x="1697855" y="1273431"/>
            <a:ext cx="1065320" cy="64878"/>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1" name="TekstSylinder 20">
            <a:extLst>
              <a:ext uri="{FF2B5EF4-FFF2-40B4-BE49-F238E27FC236}">
                <a16:creationId xmlns:a16="http://schemas.microsoft.com/office/drawing/2014/main" id="{FCB6F617-E416-3F73-0849-3533C89C5813}"/>
              </a:ext>
            </a:extLst>
          </p:cNvPr>
          <p:cNvSpPr txBox="1"/>
          <p:nvPr/>
        </p:nvSpPr>
        <p:spPr>
          <a:xfrm>
            <a:off x="28722" y="1653981"/>
            <a:ext cx="540533" cy="196208"/>
          </a:xfrm>
          <a:prstGeom prst="rect">
            <a:avLst/>
          </a:prstGeom>
          <a:noFill/>
        </p:spPr>
        <p:txBody>
          <a:bodyPr wrap="none" rtlCol="0">
            <a:spAutoFit/>
          </a:bodyPr>
          <a:lstStyle/>
          <a:p>
            <a:r>
              <a:rPr lang="nb-NO" sz="675" dirty="0">
                <a:solidFill>
                  <a:schemeClr val="bg1"/>
                </a:solidFill>
              </a:rPr>
              <a:t>wikipedia</a:t>
            </a:r>
          </a:p>
        </p:txBody>
      </p:sp>
      <p:sp>
        <p:nvSpPr>
          <p:cNvPr id="22" name="TekstSylinder 21">
            <a:extLst>
              <a:ext uri="{FF2B5EF4-FFF2-40B4-BE49-F238E27FC236}">
                <a16:creationId xmlns:a16="http://schemas.microsoft.com/office/drawing/2014/main" id="{F8185EA0-A73C-4599-2E43-B21C7FE24E20}"/>
              </a:ext>
            </a:extLst>
          </p:cNvPr>
          <p:cNvSpPr txBox="1"/>
          <p:nvPr/>
        </p:nvSpPr>
        <p:spPr>
          <a:xfrm>
            <a:off x="37074" y="3274047"/>
            <a:ext cx="752129" cy="196208"/>
          </a:xfrm>
          <a:prstGeom prst="rect">
            <a:avLst/>
          </a:prstGeom>
          <a:noFill/>
        </p:spPr>
        <p:txBody>
          <a:bodyPr wrap="none" rtlCol="0">
            <a:spAutoFit/>
          </a:bodyPr>
          <a:lstStyle/>
          <a:p>
            <a:r>
              <a:rPr lang="nb-NO" sz="675" dirty="0">
                <a:solidFill>
                  <a:schemeClr val="bg1"/>
                </a:solidFill>
              </a:rPr>
              <a:t>floridamuseum</a:t>
            </a:r>
          </a:p>
        </p:txBody>
      </p:sp>
      <p:sp>
        <p:nvSpPr>
          <p:cNvPr id="23" name="TekstSylinder 22">
            <a:extLst>
              <a:ext uri="{FF2B5EF4-FFF2-40B4-BE49-F238E27FC236}">
                <a16:creationId xmlns:a16="http://schemas.microsoft.com/office/drawing/2014/main" id="{1A1B6C0E-D9A9-9B1C-6496-00309D91C206}"/>
              </a:ext>
            </a:extLst>
          </p:cNvPr>
          <p:cNvSpPr txBox="1"/>
          <p:nvPr/>
        </p:nvSpPr>
        <p:spPr>
          <a:xfrm>
            <a:off x="6388807" y="2954112"/>
            <a:ext cx="2688197" cy="1200329"/>
          </a:xfrm>
          <a:prstGeom prst="rect">
            <a:avLst/>
          </a:prstGeom>
          <a:solidFill>
            <a:schemeClr val="bg1"/>
          </a:solidFill>
        </p:spPr>
        <p:txBody>
          <a:bodyPr wrap="square" rtlCol="0">
            <a:spAutoFit/>
          </a:bodyPr>
          <a:lstStyle/>
          <a:p>
            <a:r>
              <a:rPr lang="nb-NO" sz="1200" dirty="0">
                <a:latin typeface="Della Respira" panose="020B0604020202020204" charset="0"/>
              </a:rPr>
              <a:t>Det finnes mange fossiler som regnes for tidligere former for hester.</a:t>
            </a:r>
          </a:p>
          <a:p>
            <a:r>
              <a:rPr lang="nb-NO" sz="1200" dirty="0">
                <a:latin typeface="Della Respira" panose="020B0604020202020204" charset="0"/>
              </a:rPr>
              <a:t>Mikroevolusjon har gjort at størrelsen på hestene har økt med tiden og antall tær har gått ned fra 5 til 1 i løpet av de siste 55 mill. år. </a:t>
            </a:r>
          </a:p>
        </p:txBody>
      </p:sp>
      <p:sp>
        <p:nvSpPr>
          <p:cNvPr id="15" name="Pil: høyre 14">
            <a:extLst>
              <a:ext uri="{FF2B5EF4-FFF2-40B4-BE49-F238E27FC236}">
                <a16:creationId xmlns:a16="http://schemas.microsoft.com/office/drawing/2014/main" id="{DC4003B9-A9D9-E24F-1C78-ADB120323ED1}"/>
              </a:ext>
            </a:extLst>
          </p:cNvPr>
          <p:cNvSpPr/>
          <p:nvPr/>
        </p:nvSpPr>
        <p:spPr>
          <a:xfrm>
            <a:off x="7226561" y="4449512"/>
            <a:ext cx="668511" cy="356175"/>
          </a:xfrm>
          <a:prstGeom prst="rightArrow">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7" name="Tittel 1">
            <a:extLst>
              <a:ext uri="{FF2B5EF4-FFF2-40B4-BE49-F238E27FC236}">
                <a16:creationId xmlns:a16="http://schemas.microsoft.com/office/drawing/2014/main" id="{F76C059C-652E-870B-46BC-89958F7CD28B}"/>
              </a:ext>
            </a:extLst>
          </p:cNvPr>
          <p:cNvSpPr txBox="1">
            <a:spLocks/>
          </p:cNvSpPr>
          <p:nvPr/>
        </p:nvSpPr>
        <p:spPr>
          <a:xfrm>
            <a:off x="7944747" y="4493586"/>
            <a:ext cx="668511" cy="2687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b-NO" sz="1200" dirty="0"/>
              <a:t>SE MER </a:t>
            </a:r>
          </a:p>
        </p:txBody>
      </p:sp>
    </p:spTree>
    <p:extLst>
      <p:ext uri="{BB962C8B-B14F-4D97-AF65-F5344CB8AC3E}">
        <p14:creationId xmlns:p14="http://schemas.microsoft.com/office/powerpoint/2010/main" val="1568365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9" name="Tittel 1">
            <a:extLst>
              <a:ext uri="{FF2B5EF4-FFF2-40B4-BE49-F238E27FC236}">
                <a16:creationId xmlns:a16="http://schemas.microsoft.com/office/drawing/2014/main" id="{61D2646C-E625-5617-C3B9-1EEC5C3D5571}"/>
              </a:ext>
            </a:extLst>
          </p:cNvPr>
          <p:cNvSpPr txBox="1">
            <a:spLocks/>
          </p:cNvSpPr>
          <p:nvPr/>
        </p:nvSpPr>
        <p:spPr>
          <a:xfrm>
            <a:off x="997550" y="1562981"/>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Vi har ikke fossiler som kan forklare hvordan </a:t>
            </a:r>
            <a:r>
              <a:rPr lang="nb-NO" sz="2400" dirty="0" err="1"/>
              <a:t>urhesten</a:t>
            </a:r>
            <a:r>
              <a:rPr lang="nb-NO" sz="2400" dirty="0"/>
              <a:t> utviklet seg fra pattedyr med andre kroppsformer og organer.</a:t>
            </a:r>
          </a:p>
        </p:txBody>
      </p:sp>
      <p:sp>
        <p:nvSpPr>
          <p:cNvPr id="10" name="Undertittel 2">
            <a:extLst>
              <a:ext uri="{FF2B5EF4-FFF2-40B4-BE49-F238E27FC236}">
                <a16:creationId xmlns:a16="http://schemas.microsoft.com/office/drawing/2014/main" id="{700AEAA7-91A2-8B55-790E-903BFEF9C7B2}"/>
              </a:ext>
            </a:extLst>
          </p:cNvPr>
          <p:cNvSpPr txBox="1">
            <a:spLocks/>
          </p:cNvSpPr>
          <p:nvPr/>
        </p:nvSpPr>
        <p:spPr>
          <a:xfrm>
            <a:off x="653143" y="1076334"/>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b-NO" sz="2800" dirty="0"/>
              <a:t>HVOR KOM URHESTEN FRA? </a:t>
            </a:r>
          </a:p>
        </p:txBody>
      </p:sp>
      <p:sp>
        <p:nvSpPr>
          <p:cNvPr id="11" name="Google Shape;290;p20">
            <a:extLst>
              <a:ext uri="{FF2B5EF4-FFF2-40B4-BE49-F238E27FC236}">
                <a16:creationId xmlns:a16="http://schemas.microsoft.com/office/drawing/2014/main" id="{05F4C91F-A6AF-2F8A-620F-29230A1D5669}"/>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HEST</a:t>
            </a:r>
            <a:endParaRPr lang="nb-NO" dirty="0">
              <a:solidFill>
                <a:srgbClr val="FFC319"/>
              </a:solidFill>
            </a:endParaRPr>
          </a:p>
        </p:txBody>
      </p:sp>
    </p:spTree>
    <p:extLst>
      <p:ext uri="{BB962C8B-B14F-4D97-AF65-F5344CB8AC3E}">
        <p14:creationId xmlns:p14="http://schemas.microsoft.com/office/powerpoint/2010/main" val="1550784362"/>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8" name="Tittel 1">
            <a:extLst>
              <a:ext uri="{FF2B5EF4-FFF2-40B4-BE49-F238E27FC236}">
                <a16:creationId xmlns:a16="http://schemas.microsoft.com/office/drawing/2014/main" id="{2F3214EE-3FEB-1DBF-ABF6-1AF6E5B6535F}"/>
              </a:ext>
            </a:extLst>
          </p:cNvPr>
          <p:cNvSpPr txBox="1">
            <a:spLocks/>
          </p:cNvSpPr>
          <p:nvPr/>
        </p:nvSpPr>
        <p:spPr>
          <a:xfrm>
            <a:off x="1072814" y="1102090"/>
            <a:ext cx="7081800" cy="981228"/>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Trilobitter var leddyr som levde i havet for ca. 550-250 mill. år siden. De var velutstyrt med antenner, øyne og forgrenede føtter.	</a:t>
            </a:r>
          </a:p>
        </p:txBody>
      </p:sp>
      <p:sp>
        <p:nvSpPr>
          <p:cNvPr id="9" name="Undertittel 2">
            <a:extLst>
              <a:ext uri="{FF2B5EF4-FFF2-40B4-BE49-F238E27FC236}">
                <a16:creationId xmlns:a16="http://schemas.microsoft.com/office/drawing/2014/main" id="{60C2A623-9010-EF4A-FFA4-B2D93E5845A9}"/>
              </a:ext>
            </a:extLst>
          </p:cNvPr>
          <p:cNvSpPr txBox="1">
            <a:spLocks/>
          </p:cNvSpPr>
          <p:nvPr/>
        </p:nvSpPr>
        <p:spPr>
          <a:xfrm>
            <a:off x="1038650" y="559348"/>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err="1"/>
              <a:t>HVa</a:t>
            </a:r>
            <a:r>
              <a:rPr lang="nn-NO" sz="2800" dirty="0"/>
              <a:t> ER trilobitt? </a:t>
            </a:r>
            <a:endParaRPr lang="nb-NO" sz="2800" dirty="0"/>
          </a:p>
        </p:txBody>
      </p:sp>
      <p:sp>
        <p:nvSpPr>
          <p:cNvPr id="10" name="Tittel 1">
            <a:extLst>
              <a:ext uri="{FF2B5EF4-FFF2-40B4-BE49-F238E27FC236}">
                <a16:creationId xmlns:a16="http://schemas.microsoft.com/office/drawing/2014/main" id="{1A6A12FC-7897-967E-153F-AFFA3BA2A014}"/>
              </a:ext>
            </a:extLst>
          </p:cNvPr>
          <p:cNvSpPr txBox="1">
            <a:spLocks/>
          </p:cNvSpPr>
          <p:nvPr/>
        </p:nvSpPr>
        <p:spPr>
          <a:xfrm>
            <a:off x="997550" y="2981388"/>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Trilobittene oppstod brått. Utviklingen er ikke forklart.</a:t>
            </a:r>
          </a:p>
        </p:txBody>
      </p:sp>
      <p:sp>
        <p:nvSpPr>
          <p:cNvPr id="11" name="Undertittel 2">
            <a:extLst>
              <a:ext uri="{FF2B5EF4-FFF2-40B4-BE49-F238E27FC236}">
                <a16:creationId xmlns:a16="http://schemas.microsoft.com/office/drawing/2014/main" id="{72C0DE3C-5473-10F2-64F9-09ED9A19D705}"/>
              </a:ext>
            </a:extLst>
          </p:cNvPr>
          <p:cNvSpPr txBox="1">
            <a:spLocks/>
          </p:cNvSpPr>
          <p:nvPr/>
        </p:nvSpPr>
        <p:spPr>
          <a:xfrm>
            <a:off x="653143" y="2537088"/>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a:t>HVORDAN FORKLARES UTVIKLINGEN AV trilobitt?</a:t>
            </a:r>
            <a:endParaRPr lang="nb-NO" sz="2800" dirty="0"/>
          </a:p>
        </p:txBody>
      </p:sp>
      <p:sp>
        <p:nvSpPr>
          <p:cNvPr id="12" name="Google Shape;290;p20">
            <a:extLst>
              <a:ext uri="{FF2B5EF4-FFF2-40B4-BE49-F238E27FC236}">
                <a16:creationId xmlns:a16="http://schemas.microsoft.com/office/drawing/2014/main" id="{46C20902-9A80-5019-CAD6-221FE58175CB}"/>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trilobitt</a:t>
            </a:r>
            <a:endParaRPr lang="nb-NO" dirty="0">
              <a:solidFill>
                <a:srgbClr val="FFC319"/>
              </a:solidFill>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Google Shape;289;p20">
            <a:extLst>
              <a:ext uri="{FF2B5EF4-FFF2-40B4-BE49-F238E27FC236}">
                <a16:creationId xmlns:a16="http://schemas.microsoft.com/office/drawing/2014/main" id="{065896B7-C8E7-4B45-C6C1-A938FD5E20B9}"/>
              </a:ext>
            </a:extLst>
          </p:cNvPr>
          <p:cNvSpPr txBox="1">
            <a:spLocks noGrp="1"/>
          </p:cNvSpPr>
          <p:nvPr>
            <p:ph type="title"/>
          </p:nvPr>
        </p:nvSpPr>
        <p:spPr>
          <a:xfrm>
            <a:off x="888318" y="935462"/>
            <a:ext cx="4632634" cy="3398179"/>
          </a:xfrm>
          <a:prstGeom prst="rect">
            <a:avLst/>
          </a:prstGeom>
        </p:spPr>
        <p:txBody>
          <a:bodyPr spcFirstLastPara="1" wrap="square" lIns="0" tIns="0" rIns="0" bIns="0" anchor="ctr" anchorCtr="0">
            <a:noAutofit/>
          </a:bodyPr>
          <a:lstStyle/>
          <a:p>
            <a:pPr lvl="0" rtl="0">
              <a:spcBef>
                <a:spcPts val="0"/>
              </a:spcBef>
              <a:spcAft>
                <a:spcPts val="0"/>
              </a:spcAft>
            </a:pPr>
            <a:r>
              <a:rPr lang="nn-NO" sz="2400" dirty="0"/>
              <a:t>I</a:t>
            </a:r>
            <a:r>
              <a:rPr lang="nb-NO" sz="2400" dirty="0"/>
              <a:t> det kambriske berglaget finnes tusenvis av trilobittfossiler. I laget rett under, det prekambriske, finnes det fossiler, men ingen som kan ha vært i slekt med trilobittene. </a:t>
            </a:r>
          </a:p>
        </p:txBody>
      </p:sp>
      <p:sp>
        <p:nvSpPr>
          <p:cNvPr id="9" name="Google Shape;290;p20">
            <a:extLst>
              <a:ext uri="{FF2B5EF4-FFF2-40B4-BE49-F238E27FC236}">
                <a16:creationId xmlns:a16="http://schemas.microsoft.com/office/drawing/2014/main" id="{7D14CF0A-3BC6-2A7D-1141-D14A30B7F1F4}"/>
              </a:ext>
            </a:extLst>
          </p:cNvPr>
          <p:cNvSpPr txBox="1">
            <a:spLocks noGrp="1"/>
          </p:cNvSpPr>
          <p:nvPr>
            <p:ph type="subTitle" idx="1"/>
          </p:nvPr>
        </p:nvSpPr>
        <p:spPr>
          <a:xfrm>
            <a:off x="1038650" y="0"/>
            <a:ext cx="7079700" cy="4443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t>trilobitt</a:t>
            </a:r>
            <a:endParaRPr dirty="0">
              <a:solidFill>
                <a:srgbClr val="FFC319"/>
              </a:solidFill>
            </a:endParaRPr>
          </a:p>
        </p:txBody>
      </p:sp>
      <p:pic>
        <p:nvPicPr>
          <p:cNvPr id="12" name="Bilde 11">
            <a:extLst>
              <a:ext uri="{FF2B5EF4-FFF2-40B4-BE49-F238E27FC236}">
                <a16:creationId xmlns:a16="http://schemas.microsoft.com/office/drawing/2014/main" id="{8633D429-D1C8-4430-FB40-D69F60136957}"/>
              </a:ext>
            </a:extLst>
          </p:cNvPr>
          <p:cNvPicPr>
            <a:picLocks noChangeAspect="1"/>
          </p:cNvPicPr>
          <p:nvPr/>
        </p:nvPicPr>
        <p:blipFill>
          <a:blip r:embed="rId3"/>
          <a:srcRect/>
          <a:stretch/>
        </p:blipFill>
        <p:spPr>
          <a:xfrm>
            <a:off x="5693220" y="1480693"/>
            <a:ext cx="2681791" cy="2067913"/>
          </a:xfrm>
          <a:prstGeom prst="rect">
            <a:avLst/>
          </a:prstGeom>
        </p:spPr>
      </p:pic>
      <p:sp>
        <p:nvSpPr>
          <p:cNvPr id="13" name="Tittel 1">
            <a:extLst>
              <a:ext uri="{FF2B5EF4-FFF2-40B4-BE49-F238E27FC236}">
                <a16:creationId xmlns:a16="http://schemas.microsoft.com/office/drawing/2014/main" id="{D9CEA7E9-EFBC-46D9-CB0B-9DD034F7B392}"/>
              </a:ext>
            </a:extLst>
          </p:cNvPr>
          <p:cNvSpPr txBox="1">
            <a:spLocks/>
          </p:cNvSpPr>
          <p:nvPr/>
        </p:nvSpPr>
        <p:spPr>
          <a:xfrm>
            <a:off x="4950240" y="3613004"/>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en-US" altLang="nb-NO" sz="900" dirty="0"/>
              <a:t>3D-modell: Vladislav </a:t>
            </a:r>
            <a:r>
              <a:rPr lang="en-US" altLang="nb-NO" sz="900" dirty="0" err="1"/>
              <a:t>Egorov</a:t>
            </a:r>
            <a:r>
              <a:rPr lang="en-US" altLang="nb-NO" sz="900" dirty="0"/>
              <a:t>, Wikimedia Commons</a:t>
            </a:r>
          </a:p>
        </p:txBody>
      </p:sp>
      <p:sp>
        <p:nvSpPr>
          <p:cNvPr id="14" name="Pil: høyre 13">
            <a:extLst>
              <a:ext uri="{FF2B5EF4-FFF2-40B4-BE49-F238E27FC236}">
                <a16:creationId xmlns:a16="http://schemas.microsoft.com/office/drawing/2014/main" id="{A8118EE5-DE6A-6415-3851-407EDFDD97D8}"/>
              </a:ext>
            </a:extLst>
          </p:cNvPr>
          <p:cNvSpPr/>
          <p:nvPr/>
        </p:nvSpPr>
        <p:spPr>
          <a:xfrm>
            <a:off x="3969855" y="3835479"/>
            <a:ext cx="668511" cy="356175"/>
          </a:xfrm>
          <a:prstGeom prst="rightArrow">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5" name="Tittel 1">
            <a:extLst>
              <a:ext uri="{FF2B5EF4-FFF2-40B4-BE49-F238E27FC236}">
                <a16:creationId xmlns:a16="http://schemas.microsoft.com/office/drawing/2014/main" id="{75BC0F69-A6B6-EAEA-7686-D5DBE63A970E}"/>
              </a:ext>
            </a:extLst>
          </p:cNvPr>
          <p:cNvSpPr txBox="1">
            <a:spLocks/>
          </p:cNvSpPr>
          <p:nvPr/>
        </p:nvSpPr>
        <p:spPr>
          <a:xfrm>
            <a:off x="4688041" y="3879553"/>
            <a:ext cx="668511" cy="2687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b-NO" sz="1200" dirty="0"/>
              <a:t>SE MER </a:t>
            </a:r>
          </a:p>
        </p:txBody>
      </p:sp>
      <p:sp>
        <p:nvSpPr>
          <p:cNvPr id="16" name="Rektangel 15">
            <a:extLst>
              <a:ext uri="{FF2B5EF4-FFF2-40B4-BE49-F238E27FC236}">
                <a16:creationId xmlns:a16="http://schemas.microsoft.com/office/drawing/2014/main" id="{A53B8746-602D-9ABA-BBD8-F21AE252DD44}"/>
              </a:ext>
            </a:extLst>
          </p:cNvPr>
          <p:cNvSpPr/>
          <p:nvPr/>
        </p:nvSpPr>
        <p:spPr>
          <a:xfrm>
            <a:off x="3905903" y="4251808"/>
            <a:ext cx="1347735" cy="204781"/>
          </a:xfrm>
          <a:prstGeom prst="rect">
            <a:avLst/>
          </a:prstGeom>
          <a:solidFill>
            <a:srgbClr val="0C0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8" name="Google Shape;289;p20">
            <a:extLst>
              <a:ext uri="{FF2B5EF4-FFF2-40B4-BE49-F238E27FC236}">
                <a16:creationId xmlns:a16="http://schemas.microsoft.com/office/drawing/2014/main" id="{065896B7-C8E7-4B45-C6C1-A938FD5E20B9}"/>
              </a:ext>
            </a:extLst>
          </p:cNvPr>
          <p:cNvSpPr txBox="1">
            <a:spLocks noGrp="1"/>
          </p:cNvSpPr>
          <p:nvPr>
            <p:ph type="title"/>
          </p:nvPr>
        </p:nvSpPr>
        <p:spPr>
          <a:xfrm>
            <a:off x="844627" y="444300"/>
            <a:ext cx="4981125" cy="3889341"/>
          </a:xfrm>
          <a:prstGeom prst="rect">
            <a:avLst/>
          </a:prstGeom>
        </p:spPr>
        <p:txBody>
          <a:bodyPr spcFirstLastPara="1" wrap="square" lIns="0" tIns="0" rIns="0" bIns="0" anchor="ctr" anchorCtr="0">
            <a:noAutofit/>
          </a:bodyPr>
          <a:lstStyle/>
          <a:p>
            <a:pPr lvl="0" algn="l" rtl="0">
              <a:spcBef>
                <a:spcPts val="0"/>
              </a:spcBef>
              <a:spcAft>
                <a:spcPts val="0"/>
              </a:spcAft>
            </a:pPr>
            <a:r>
              <a:rPr lang="nb-NO" sz="2400" dirty="0"/>
              <a:t>Det er vanlig at fossilene viser at nye organismer og systemer har oppstått brått uten gradvis utvikling slik som trilobittene. </a:t>
            </a:r>
            <a:r>
              <a:rPr lang="nb-NO" sz="2400" dirty="0" err="1"/>
              <a:t>F.eks</a:t>
            </a:r>
            <a:r>
              <a:rPr lang="nb-NO" sz="2400" dirty="0"/>
              <a:t>:</a:t>
            </a:r>
            <a:br>
              <a:rPr lang="nb-NO" sz="2400" dirty="0"/>
            </a:br>
            <a:r>
              <a:rPr lang="nb-NO" sz="2400" dirty="0"/>
              <a:t>- Fotosyntesen, like etter livets opprinnelse</a:t>
            </a:r>
            <a:br>
              <a:rPr lang="nb-NO" sz="2400" dirty="0"/>
            </a:br>
            <a:r>
              <a:rPr lang="nb-NO" sz="2400" dirty="0"/>
              <a:t>- Ryggstrengdyr, i kambrium</a:t>
            </a:r>
            <a:br>
              <a:rPr lang="nb-NO" sz="2400" dirty="0"/>
            </a:br>
            <a:r>
              <a:rPr lang="nb-NO" sz="2400" dirty="0"/>
              <a:t>- Dinosaurer</a:t>
            </a:r>
          </a:p>
        </p:txBody>
      </p:sp>
      <p:sp>
        <p:nvSpPr>
          <p:cNvPr id="9" name="Google Shape;290;p20">
            <a:extLst>
              <a:ext uri="{FF2B5EF4-FFF2-40B4-BE49-F238E27FC236}">
                <a16:creationId xmlns:a16="http://schemas.microsoft.com/office/drawing/2014/main" id="{7D14CF0A-3BC6-2A7D-1141-D14A30B7F1F4}"/>
              </a:ext>
            </a:extLst>
          </p:cNvPr>
          <p:cNvSpPr txBox="1">
            <a:spLocks noGrp="1"/>
          </p:cNvSpPr>
          <p:nvPr>
            <p:ph type="subTitle" idx="1"/>
          </p:nvPr>
        </p:nvSpPr>
        <p:spPr>
          <a:xfrm>
            <a:off x="1038650" y="0"/>
            <a:ext cx="7079700" cy="4443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t>trilobitt</a:t>
            </a:r>
            <a:endParaRPr dirty="0">
              <a:solidFill>
                <a:srgbClr val="FFC319"/>
              </a:solidFill>
            </a:endParaRPr>
          </a:p>
        </p:txBody>
      </p:sp>
      <p:pic>
        <p:nvPicPr>
          <p:cNvPr id="12" name="Bilde 11">
            <a:extLst>
              <a:ext uri="{FF2B5EF4-FFF2-40B4-BE49-F238E27FC236}">
                <a16:creationId xmlns:a16="http://schemas.microsoft.com/office/drawing/2014/main" id="{8633D429-D1C8-4430-FB40-D69F60136957}"/>
              </a:ext>
            </a:extLst>
          </p:cNvPr>
          <p:cNvPicPr>
            <a:picLocks noChangeAspect="1"/>
          </p:cNvPicPr>
          <p:nvPr/>
        </p:nvPicPr>
        <p:blipFill>
          <a:blip r:embed="rId3"/>
          <a:srcRect/>
          <a:stretch/>
        </p:blipFill>
        <p:spPr>
          <a:xfrm>
            <a:off x="6085840" y="800824"/>
            <a:ext cx="2355211" cy="3532818"/>
          </a:xfrm>
          <a:prstGeom prst="rect">
            <a:avLst/>
          </a:prstGeom>
        </p:spPr>
      </p:pic>
      <p:sp>
        <p:nvSpPr>
          <p:cNvPr id="13" name="Tittel 1">
            <a:extLst>
              <a:ext uri="{FF2B5EF4-FFF2-40B4-BE49-F238E27FC236}">
                <a16:creationId xmlns:a16="http://schemas.microsoft.com/office/drawing/2014/main" id="{D9CEA7E9-EFBC-46D9-CB0B-9DD034F7B392}"/>
              </a:ext>
            </a:extLst>
          </p:cNvPr>
          <p:cNvSpPr txBox="1">
            <a:spLocks/>
          </p:cNvSpPr>
          <p:nvPr/>
        </p:nvSpPr>
        <p:spPr>
          <a:xfrm>
            <a:off x="5016280" y="4333641"/>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en-US" altLang="nb-NO" sz="900" dirty="0" err="1"/>
              <a:t>Unsplash</a:t>
            </a:r>
            <a:endParaRPr lang="en-US" altLang="nb-NO" sz="900" dirty="0"/>
          </a:p>
        </p:txBody>
      </p:sp>
    </p:spTree>
    <p:extLst>
      <p:ext uri="{BB962C8B-B14F-4D97-AF65-F5344CB8AC3E}">
        <p14:creationId xmlns:p14="http://schemas.microsoft.com/office/powerpoint/2010/main" val="13363151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6"/>
          <p:cNvSpPr txBox="1">
            <a:spLocks noGrp="1"/>
          </p:cNvSpPr>
          <p:nvPr>
            <p:ph type="title"/>
          </p:nvPr>
        </p:nvSpPr>
        <p:spPr>
          <a:xfrm>
            <a:off x="1022525" y="1008050"/>
            <a:ext cx="7098900" cy="3579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 sz="2800" dirty="0"/>
              <a:t>HVA ER EN MELLOMFORM?</a:t>
            </a:r>
            <a:endParaRPr sz="2800" dirty="0"/>
          </a:p>
        </p:txBody>
      </p:sp>
      <p:sp>
        <p:nvSpPr>
          <p:cNvPr id="229" name="Google Shape;229;p16"/>
          <p:cNvSpPr txBox="1">
            <a:spLocks noGrp="1"/>
          </p:cNvSpPr>
          <p:nvPr>
            <p:ph type="body" idx="1"/>
          </p:nvPr>
        </p:nvSpPr>
        <p:spPr>
          <a:xfrm>
            <a:off x="1022537" y="1475825"/>
            <a:ext cx="6997338" cy="2689800"/>
          </a:xfrm>
          <a:prstGeom prst="rect">
            <a:avLst/>
          </a:prstGeom>
        </p:spPr>
        <p:txBody>
          <a:bodyPr spcFirstLastPara="1" wrap="square" lIns="0" tIns="0" rIns="0" bIns="0" anchor="t" anchorCtr="0">
            <a:noAutofit/>
          </a:bodyPr>
          <a:lstStyle/>
          <a:p>
            <a:pPr marL="0" lvl="0" indent="0" algn="ctr" rtl="0">
              <a:spcBef>
                <a:spcPts val="600"/>
              </a:spcBef>
              <a:spcAft>
                <a:spcPts val="0"/>
              </a:spcAft>
              <a:buClr>
                <a:schemeClr val="dk1"/>
              </a:buClr>
              <a:buSzPts val="1100"/>
              <a:buFont typeface="Arial"/>
              <a:buNone/>
            </a:pPr>
            <a:r>
              <a:rPr lang="en" dirty="0"/>
              <a:t>Fossil av en organisme som ligner både sine forfedre og  etterkommere. </a:t>
            </a:r>
          </a:p>
          <a:p>
            <a:pPr marL="0" lvl="0" indent="0" algn="ctr" rtl="0">
              <a:spcBef>
                <a:spcPts val="600"/>
              </a:spcBef>
              <a:spcAft>
                <a:spcPts val="0"/>
              </a:spcAft>
              <a:buClr>
                <a:schemeClr val="dk1"/>
              </a:buClr>
              <a:buSzPts val="1100"/>
              <a:buFont typeface="Arial"/>
              <a:buNone/>
            </a:pPr>
            <a:r>
              <a:rPr lang="en" dirty="0"/>
              <a:t>Mellomformer er nødvendige steg for at evolusjon skal kunne forklare bakgrunnen for nye slekter med ulik kroppsbygning</a:t>
            </a:r>
            <a:r>
              <a:rPr lang="nn-NO" dirty="0"/>
              <a:t> og dermed det biologiske </a:t>
            </a:r>
            <a:r>
              <a:rPr lang="nn-NO" dirty="0" err="1"/>
              <a:t>mangfoldet</a:t>
            </a:r>
            <a:r>
              <a:rPr lang="nn-NO" dirty="0"/>
              <a:t> vi ser i dag.</a:t>
            </a:r>
            <a:endParaRPr lang="en" dirty="0"/>
          </a:p>
          <a:p>
            <a:pPr marL="0" lvl="0" indent="0" algn="ctr" rtl="0">
              <a:spcBef>
                <a:spcPts val="600"/>
              </a:spcBef>
              <a:spcAft>
                <a:spcPts val="0"/>
              </a:spcAft>
              <a:buClr>
                <a:schemeClr val="dk1"/>
              </a:buClr>
              <a:buSzPts val="1100"/>
              <a:buFont typeface="Arial"/>
              <a:buNone/>
            </a:pPr>
            <a:endParaRPr dirty="0"/>
          </a:p>
        </p:txBody>
      </p:sp>
      <p:sp>
        <p:nvSpPr>
          <p:cNvPr id="231" name="Google Shape;231;p16"/>
          <p:cNvSpPr txBox="1">
            <a:spLocks noGrp="1"/>
          </p:cNvSpPr>
          <p:nvPr>
            <p:ph type="sldNum" idx="12"/>
          </p:nvPr>
        </p:nvSpPr>
        <p:spPr>
          <a:xfrm>
            <a:off x="4297650" y="4749851"/>
            <a:ext cx="548700" cy="3936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fld id="{00000000-1234-1234-1234-123412341234}" type="slidenum">
              <a:rPr lang="en"/>
              <a:t>3</a:t>
            </a:fld>
            <a:endParaRP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7"/>
          <p:cNvSpPr txBox="1">
            <a:spLocks noGrp="1"/>
          </p:cNvSpPr>
          <p:nvPr>
            <p:ph type="title"/>
          </p:nvPr>
        </p:nvSpPr>
        <p:spPr>
          <a:xfrm>
            <a:off x="731675" y="633739"/>
            <a:ext cx="7752600" cy="484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 sz="2800" dirty="0">
                <a:solidFill>
                  <a:schemeClr val="bg1"/>
                </a:solidFill>
              </a:rPr>
              <a:t>HVILKE DYR OG MELLOMFORMER vil dere UTFORSKE?</a:t>
            </a:r>
            <a:endParaRPr sz="2800" dirty="0">
              <a:solidFill>
                <a:schemeClr val="bg1"/>
              </a:solidFill>
            </a:endParaRPr>
          </a:p>
        </p:txBody>
      </p:sp>
      <p:sp>
        <p:nvSpPr>
          <p:cNvPr id="243" name="Google Shape;243;p17">
            <a:hlinkClick r:id="rId3" action="ppaction://hlinksldjump"/>
          </p:cNvPr>
          <p:cNvSpPr txBox="1"/>
          <p:nvPr/>
        </p:nvSpPr>
        <p:spPr>
          <a:xfrm>
            <a:off x="576450" y="1317345"/>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nn-NO" sz="1800" dirty="0">
                <a:solidFill>
                  <a:schemeClr val="bg1"/>
                </a:solidFill>
                <a:latin typeface="Bebas Neue"/>
                <a:ea typeface="Bebas Neue"/>
                <a:cs typeface="Bebas Neue"/>
                <a:sym typeface="Bebas Neue"/>
              </a:rPr>
              <a:t>FIRBENTE VIRVELDYR</a:t>
            </a:r>
            <a:endParaRPr sz="1800" dirty="0">
              <a:solidFill>
                <a:schemeClr val="bg1"/>
              </a:solidFill>
              <a:latin typeface="Bebas Neue"/>
              <a:ea typeface="Bebas Neue"/>
              <a:cs typeface="Bebas Neue"/>
              <a:sym typeface="Bebas Neue"/>
            </a:endParaRPr>
          </a:p>
        </p:txBody>
      </p:sp>
      <p:sp>
        <p:nvSpPr>
          <p:cNvPr id="244" name="Google Shape;244;p17">
            <a:hlinkClick r:id="rId4" action="ppaction://hlinksldjump"/>
          </p:cNvPr>
          <p:cNvSpPr txBox="1"/>
          <p:nvPr/>
        </p:nvSpPr>
        <p:spPr>
          <a:xfrm>
            <a:off x="576450" y="1989197"/>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800" dirty="0">
                <a:solidFill>
                  <a:srgbClr val="FFC319"/>
                </a:solidFill>
                <a:latin typeface="Bebas Neue"/>
                <a:ea typeface="Bebas Neue"/>
                <a:cs typeface="Bebas Neue"/>
                <a:sym typeface="Bebas Neue"/>
              </a:rPr>
              <a:t>TIKTAALIK</a:t>
            </a:r>
            <a:endParaRPr sz="1800" dirty="0">
              <a:solidFill>
                <a:srgbClr val="FFC319"/>
              </a:solidFill>
              <a:latin typeface="Bebas Neue"/>
              <a:ea typeface="Bebas Neue"/>
              <a:cs typeface="Bebas Neue"/>
              <a:sym typeface="Bebas Neue"/>
            </a:endParaRPr>
          </a:p>
        </p:txBody>
      </p:sp>
      <p:sp>
        <p:nvSpPr>
          <p:cNvPr id="245" name="Google Shape;245;p17">
            <a:hlinkClick r:id="rId5" action="ppaction://hlinksldjump"/>
          </p:cNvPr>
          <p:cNvSpPr txBox="1"/>
          <p:nvPr/>
        </p:nvSpPr>
        <p:spPr>
          <a:xfrm>
            <a:off x="576450" y="2661049"/>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800" dirty="0">
                <a:solidFill>
                  <a:srgbClr val="FFC319"/>
                </a:solidFill>
                <a:latin typeface="Bebas Neue"/>
                <a:ea typeface="Bebas Neue"/>
                <a:cs typeface="Bebas Neue"/>
                <a:sym typeface="Bebas Neue"/>
              </a:rPr>
              <a:t>ICHTYOSTEGA</a:t>
            </a:r>
            <a:endParaRPr sz="1800" dirty="0">
              <a:solidFill>
                <a:srgbClr val="FFC319"/>
              </a:solidFill>
              <a:latin typeface="Bebas Neue"/>
              <a:ea typeface="Bebas Neue"/>
              <a:cs typeface="Bebas Neue"/>
              <a:sym typeface="Bebas Neue"/>
            </a:endParaRPr>
          </a:p>
        </p:txBody>
      </p:sp>
      <p:sp>
        <p:nvSpPr>
          <p:cNvPr id="248" name="Google Shape;248;p17">
            <a:hlinkClick r:id="rId6" action="ppaction://hlinksldjump"/>
          </p:cNvPr>
          <p:cNvSpPr txBox="1"/>
          <p:nvPr/>
        </p:nvSpPr>
        <p:spPr>
          <a:xfrm>
            <a:off x="1919663" y="1317345"/>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900" dirty="0">
                <a:solidFill>
                  <a:schemeClr val="bg1"/>
                </a:solidFill>
                <a:latin typeface="Bebas Neue"/>
                <a:ea typeface="Bebas Neue"/>
                <a:cs typeface="Bebas Neue"/>
                <a:sym typeface="Bebas Neue"/>
              </a:rPr>
              <a:t>HVAL</a:t>
            </a:r>
            <a:endParaRPr sz="2900" dirty="0">
              <a:solidFill>
                <a:schemeClr val="bg1"/>
              </a:solidFill>
              <a:latin typeface="Bebas Neue"/>
              <a:ea typeface="Bebas Neue"/>
              <a:cs typeface="Bebas Neue"/>
              <a:sym typeface="Bebas Neue"/>
            </a:endParaRPr>
          </a:p>
        </p:txBody>
      </p:sp>
      <p:sp>
        <p:nvSpPr>
          <p:cNvPr id="249" name="Google Shape;249;p17">
            <a:hlinkClick r:id="rId7" action="ppaction://hlinksldjump"/>
          </p:cNvPr>
          <p:cNvSpPr txBox="1"/>
          <p:nvPr/>
        </p:nvSpPr>
        <p:spPr>
          <a:xfrm>
            <a:off x="1919663" y="1989197"/>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800" dirty="0">
                <a:solidFill>
                  <a:srgbClr val="FFC319"/>
                </a:solidFill>
                <a:latin typeface="Bebas Neue"/>
                <a:ea typeface="Bebas Neue"/>
                <a:cs typeface="Bebas Neue"/>
                <a:sym typeface="Bebas Neue"/>
              </a:rPr>
              <a:t>PAKICETUS M.FL.</a:t>
            </a:r>
            <a:endParaRPr sz="1800" dirty="0">
              <a:solidFill>
                <a:srgbClr val="FFC319"/>
              </a:solidFill>
              <a:latin typeface="Bebas Neue"/>
              <a:ea typeface="Bebas Neue"/>
              <a:cs typeface="Bebas Neue"/>
              <a:sym typeface="Bebas Neue"/>
            </a:endParaRPr>
          </a:p>
        </p:txBody>
      </p:sp>
      <p:sp>
        <p:nvSpPr>
          <p:cNvPr id="253" name="Google Shape;253;p17">
            <a:hlinkClick r:id="rId8" action="ppaction://hlinksldjump"/>
          </p:cNvPr>
          <p:cNvSpPr txBox="1"/>
          <p:nvPr/>
        </p:nvSpPr>
        <p:spPr>
          <a:xfrm>
            <a:off x="3262881" y="1317558"/>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900" dirty="0">
                <a:solidFill>
                  <a:schemeClr val="bg1"/>
                </a:solidFill>
                <a:latin typeface="Bebas Neue"/>
                <a:ea typeface="Bebas Neue"/>
                <a:cs typeface="Bebas Neue"/>
                <a:sym typeface="Bebas Neue"/>
              </a:rPr>
              <a:t>FUGL</a:t>
            </a:r>
            <a:endParaRPr sz="2900" dirty="0">
              <a:solidFill>
                <a:schemeClr val="bg1"/>
              </a:solidFill>
              <a:latin typeface="Bebas Neue"/>
              <a:ea typeface="Bebas Neue"/>
              <a:cs typeface="Bebas Neue"/>
              <a:sym typeface="Bebas Neue"/>
            </a:endParaRPr>
          </a:p>
        </p:txBody>
      </p:sp>
      <p:sp>
        <p:nvSpPr>
          <p:cNvPr id="254" name="Google Shape;254;p17">
            <a:hlinkClick r:id="rId9" action="ppaction://hlinksldjump"/>
          </p:cNvPr>
          <p:cNvSpPr txBox="1"/>
          <p:nvPr/>
        </p:nvSpPr>
        <p:spPr>
          <a:xfrm>
            <a:off x="3262881" y="1989410"/>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nb-NO" sz="1800" dirty="0" err="1">
                <a:solidFill>
                  <a:srgbClr val="FFC319"/>
                </a:solidFill>
                <a:latin typeface="Bebas Neue"/>
                <a:ea typeface="Bebas Neue"/>
                <a:cs typeface="Bebas Neue"/>
                <a:sym typeface="Bebas Neue"/>
              </a:rPr>
              <a:t>ArchaEOPTERYX</a:t>
            </a:r>
            <a:endParaRPr lang="nb-NO" sz="1800" dirty="0">
              <a:solidFill>
                <a:srgbClr val="FFC319"/>
              </a:solidFill>
              <a:latin typeface="Bebas Neue"/>
              <a:ea typeface="Bebas Neue"/>
              <a:cs typeface="Bebas Neue"/>
              <a:sym typeface="Bebas Neue"/>
            </a:endParaRPr>
          </a:p>
        </p:txBody>
      </p:sp>
      <p:sp>
        <p:nvSpPr>
          <p:cNvPr id="255" name="Google Shape;255;p17">
            <a:hlinkClick r:id="rId10" action="ppaction://hlinksldjump"/>
          </p:cNvPr>
          <p:cNvSpPr txBox="1"/>
          <p:nvPr/>
        </p:nvSpPr>
        <p:spPr>
          <a:xfrm>
            <a:off x="3262881" y="2661262"/>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nb-NO" sz="1800" dirty="0">
                <a:solidFill>
                  <a:srgbClr val="FFC319"/>
                </a:solidFill>
                <a:latin typeface="Bebas Neue"/>
                <a:ea typeface="Bebas Neue"/>
                <a:cs typeface="Bebas Neue"/>
                <a:sym typeface="Bebas Neue"/>
              </a:rPr>
              <a:t>fjær</a:t>
            </a:r>
          </a:p>
        </p:txBody>
      </p:sp>
      <p:sp>
        <p:nvSpPr>
          <p:cNvPr id="256" name="Google Shape;256;p17">
            <a:hlinkClick r:id="rId11" action="ppaction://hlinksldjump"/>
          </p:cNvPr>
          <p:cNvSpPr txBox="1"/>
          <p:nvPr/>
        </p:nvSpPr>
        <p:spPr>
          <a:xfrm>
            <a:off x="3262881" y="3333114"/>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1800" dirty="0">
                <a:solidFill>
                  <a:srgbClr val="FFC319"/>
                </a:solidFill>
                <a:latin typeface="Bebas Neue"/>
                <a:ea typeface="Bebas Neue"/>
                <a:cs typeface="Bebas Neue"/>
                <a:sym typeface="Bebas Neue"/>
              </a:rPr>
              <a:t>varmblodighet</a:t>
            </a:r>
            <a:endParaRPr sz="1800" dirty="0">
              <a:solidFill>
                <a:srgbClr val="FFC319"/>
              </a:solidFill>
              <a:latin typeface="Bebas Neue"/>
              <a:ea typeface="Bebas Neue"/>
              <a:cs typeface="Bebas Neue"/>
              <a:sym typeface="Bebas Neue"/>
            </a:endParaRPr>
          </a:p>
        </p:txBody>
      </p:sp>
      <p:sp>
        <p:nvSpPr>
          <p:cNvPr id="257" name="Google Shape;257;p17">
            <a:hlinkClick r:id="rId12" action="ppaction://hlinksldjump"/>
          </p:cNvPr>
          <p:cNvSpPr txBox="1"/>
          <p:nvPr/>
        </p:nvSpPr>
        <p:spPr>
          <a:xfrm>
            <a:off x="3262881" y="4004966"/>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nn-NO" sz="1800" dirty="0" err="1">
                <a:solidFill>
                  <a:srgbClr val="FFC319"/>
                </a:solidFill>
                <a:latin typeface="Bebas Neue"/>
                <a:ea typeface="Bebas Neue"/>
                <a:cs typeface="Bebas Neue"/>
                <a:sym typeface="Bebas Neue"/>
              </a:rPr>
              <a:t>hjerte</a:t>
            </a:r>
            <a:endParaRPr sz="1800" dirty="0">
              <a:solidFill>
                <a:srgbClr val="FFC319"/>
              </a:solidFill>
              <a:latin typeface="Bebas Neue"/>
              <a:ea typeface="Bebas Neue"/>
              <a:cs typeface="Bebas Neue"/>
              <a:sym typeface="Bebas Neue"/>
            </a:endParaRPr>
          </a:p>
        </p:txBody>
      </p:sp>
      <p:sp>
        <p:nvSpPr>
          <p:cNvPr id="258" name="Google Shape;258;p17">
            <a:hlinkClick r:id="rId13" action="ppaction://hlinksldjump"/>
          </p:cNvPr>
          <p:cNvSpPr txBox="1"/>
          <p:nvPr/>
        </p:nvSpPr>
        <p:spPr>
          <a:xfrm>
            <a:off x="4607975" y="1317558"/>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900" dirty="0">
                <a:solidFill>
                  <a:schemeClr val="bg1"/>
                </a:solidFill>
                <a:latin typeface="Bebas Neue"/>
                <a:ea typeface="Bebas Neue"/>
                <a:cs typeface="Bebas Neue"/>
                <a:sym typeface="Bebas Neue"/>
              </a:rPr>
              <a:t>MENNESKE</a:t>
            </a:r>
            <a:endParaRPr sz="2900" dirty="0">
              <a:solidFill>
                <a:schemeClr val="bg1"/>
              </a:solidFill>
              <a:latin typeface="Bebas Neue"/>
              <a:ea typeface="Bebas Neue"/>
              <a:cs typeface="Bebas Neue"/>
              <a:sym typeface="Bebas Neue"/>
            </a:endParaRPr>
          </a:p>
        </p:txBody>
      </p:sp>
      <p:sp>
        <p:nvSpPr>
          <p:cNvPr id="259" name="Google Shape;259;p17">
            <a:hlinkClick r:id="rId14" action="ppaction://hlinksldjump"/>
          </p:cNvPr>
          <p:cNvSpPr txBox="1"/>
          <p:nvPr/>
        </p:nvSpPr>
        <p:spPr>
          <a:xfrm>
            <a:off x="4607975" y="1989410"/>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nn-NO" sz="1600" dirty="0" err="1">
                <a:solidFill>
                  <a:srgbClr val="FFC319"/>
                </a:solidFill>
                <a:latin typeface="Bebas Neue"/>
                <a:ea typeface="Bebas Neue"/>
                <a:cs typeface="Bebas Neue"/>
                <a:sym typeface="Bebas Neue"/>
              </a:rPr>
              <a:t>Australopithecus</a:t>
            </a:r>
            <a:r>
              <a:rPr lang="nn-NO" sz="1600" dirty="0">
                <a:solidFill>
                  <a:srgbClr val="FFC319"/>
                </a:solidFill>
                <a:latin typeface="Bebas Neue"/>
                <a:ea typeface="Bebas Neue"/>
                <a:cs typeface="Bebas Neue"/>
                <a:sym typeface="Bebas Neue"/>
              </a:rPr>
              <a:t> M.FL</a:t>
            </a:r>
          </a:p>
        </p:txBody>
      </p:sp>
      <p:sp>
        <p:nvSpPr>
          <p:cNvPr id="263" name="Google Shape;263;p17">
            <a:hlinkClick r:id="rId15" action="ppaction://hlinksldjump"/>
          </p:cNvPr>
          <p:cNvSpPr txBox="1"/>
          <p:nvPr/>
        </p:nvSpPr>
        <p:spPr>
          <a:xfrm>
            <a:off x="5949425" y="1317545"/>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en" sz="2900" dirty="0">
                <a:solidFill>
                  <a:schemeClr val="bg1"/>
                </a:solidFill>
                <a:latin typeface="Bebas Neue"/>
                <a:ea typeface="Bebas Neue"/>
                <a:cs typeface="Bebas Neue"/>
                <a:sym typeface="Bebas Neue"/>
              </a:rPr>
              <a:t>HEST</a:t>
            </a:r>
            <a:endParaRPr sz="2900" dirty="0">
              <a:solidFill>
                <a:schemeClr val="bg1"/>
              </a:solidFill>
              <a:latin typeface="Bebas Neue"/>
              <a:ea typeface="Bebas Neue"/>
              <a:cs typeface="Bebas Neue"/>
              <a:sym typeface="Bebas Neue"/>
            </a:endParaRPr>
          </a:p>
        </p:txBody>
      </p:sp>
      <p:sp>
        <p:nvSpPr>
          <p:cNvPr id="264" name="Google Shape;264;p17">
            <a:hlinkClick r:id="rId16" action="ppaction://hlinksldjump"/>
          </p:cNvPr>
          <p:cNvSpPr txBox="1"/>
          <p:nvPr/>
        </p:nvSpPr>
        <p:spPr>
          <a:xfrm>
            <a:off x="5949425" y="1989397"/>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nn-NO" sz="1600" dirty="0" err="1">
                <a:solidFill>
                  <a:srgbClr val="FFC319"/>
                </a:solidFill>
                <a:latin typeface="Bebas Neue"/>
                <a:ea typeface="Bebas Neue"/>
                <a:cs typeface="Bebas Neue"/>
                <a:sym typeface="Bebas Neue"/>
              </a:rPr>
              <a:t>Hyracotherium</a:t>
            </a:r>
            <a:r>
              <a:rPr lang="nn-NO" sz="1600" dirty="0">
                <a:solidFill>
                  <a:srgbClr val="FFC319"/>
                </a:solidFill>
                <a:latin typeface="Bebas Neue"/>
                <a:ea typeface="Bebas Neue"/>
                <a:cs typeface="Bebas Neue"/>
                <a:sym typeface="Bebas Neue"/>
              </a:rPr>
              <a:t> </a:t>
            </a:r>
          </a:p>
          <a:p>
            <a:pPr lvl="0" algn="ctr"/>
            <a:r>
              <a:rPr lang="nn-NO" sz="1600" dirty="0">
                <a:solidFill>
                  <a:srgbClr val="FFC319"/>
                </a:solidFill>
                <a:latin typeface="Bebas Neue"/>
                <a:ea typeface="Bebas Neue"/>
                <a:cs typeface="Bebas Neue"/>
                <a:sym typeface="Bebas Neue"/>
              </a:rPr>
              <a:t> </a:t>
            </a:r>
            <a:r>
              <a:rPr lang="nn-NO" sz="1600" dirty="0" err="1">
                <a:solidFill>
                  <a:srgbClr val="FFC319"/>
                </a:solidFill>
                <a:latin typeface="Bebas Neue"/>
                <a:ea typeface="Bebas Neue"/>
                <a:cs typeface="Bebas Neue"/>
                <a:sym typeface="Bebas Neue"/>
              </a:rPr>
              <a:t>m.fl</a:t>
            </a:r>
            <a:endParaRPr lang="nb-NO" sz="1600" dirty="0">
              <a:solidFill>
                <a:srgbClr val="FFC319"/>
              </a:solidFill>
              <a:latin typeface="Bebas Neue"/>
              <a:ea typeface="Bebas Neue"/>
              <a:cs typeface="Bebas Neue"/>
              <a:sym typeface="Bebas Neue"/>
            </a:endParaRPr>
          </a:p>
        </p:txBody>
      </p:sp>
      <p:sp>
        <p:nvSpPr>
          <p:cNvPr id="268" name="Google Shape;268;p17">
            <a:hlinkClick r:id="rId17" action="ppaction://hlinksldjump"/>
          </p:cNvPr>
          <p:cNvSpPr txBox="1"/>
          <p:nvPr/>
        </p:nvSpPr>
        <p:spPr>
          <a:xfrm>
            <a:off x="7298243" y="1317545"/>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nb-NO" sz="2800" dirty="0">
                <a:solidFill>
                  <a:schemeClr val="bg1"/>
                </a:solidFill>
                <a:latin typeface="Bebas Neue"/>
                <a:ea typeface="Bebas Neue"/>
                <a:cs typeface="Bebas Neue"/>
                <a:sym typeface="Bebas Neue"/>
              </a:rPr>
              <a:t>trilobitt</a:t>
            </a:r>
            <a:endParaRPr sz="2800" dirty="0">
              <a:solidFill>
                <a:schemeClr val="bg1"/>
              </a:solidFill>
              <a:latin typeface="Bebas Neue"/>
              <a:ea typeface="Bebas Neue"/>
              <a:cs typeface="Bebas Neue"/>
              <a:sym typeface="Bebas Neue"/>
            </a:endParaRPr>
          </a:p>
        </p:txBody>
      </p:sp>
      <p:sp>
        <p:nvSpPr>
          <p:cNvPr id="269" name="Google Shape;269;p17">
            <a:hlinkClick r:id="rId18" action="ppaction://hlinksldjump"/>
          </p:cNvPr>
          <p:cNvSpPr txBox="1"/>
          <p:nvPr/>
        </p:nvSpPr>
        <p:spPr>
          <a:xfrm>
            <a:off x="7298243" y="1989397"/>
            <a:ext cx="1265700" cy="584100"/>
          </a:xfrm>
          <a:prstGeom prst="rect">
            <a:avLst/>
          </a:prstGeom>
          <a:noFill/>
          <a:ln>
            <a:noFill/>
          </a:ln>
          <a:effectLst>
            <a:outerShdw dist="38100" dir="2700000" algn="bl" rotWithShape="0">
              <a:schemeClr val="dk1">
                <a:alpha val="90000"/>
              </a:schemeClr>
            </a:outerShdw>
          </a:effectLst>
        </p:spPr>
        <p:txBody>
          <a:bodyPr spcFirstLastPara="1" wrap="square" lIns="0" tIns="0" rIns="0" bIns="0" anchor="ctr" anchorCtr="0">
            <a:noAutofit/>
          </a:bodyPr>
          <a:lstStyle/>
          <a:p>
            <a:pPr lvl="0" algn="ctr"/>
            <a:r>
              <a:rPr lang="nb-NO" sz="1800" dirty="0">
                <a:solidFill>
                  <a:srgbClr val="FFC319"/>
                </a:solidFill>
                <a:latin typeface="Bebas Neue"/>
                <a:ea typeface="Bebas Neue"/>
                <a:cs typeface="Bebas Neue"/>
                <a:sym typeface="Bebas Neue"/>
              </a:rPr>
              <a:t>trilobitt</a:t>
            </a:r>
            <a:endParaRPr sz="1800" dirty="0">
              <a:solidFill>
                <a:srgbClr val="FFC319"/>
              </a:solidFill>
              <a:latin typeface="Bebas Neue"/>
              <a:ea typeface="Bebas Neue"/>
              <a:cs typeface="Bebas Neue"/>
              <a:sym typeface="Bebas Neue"/>
            </a:endParaRPr>
          </a:p>
        </p:txBody>
      </p:sp>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24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44"/>
                                        </p:tgtEl>
                                      </p:cBhvr>
                                    </p:animEffect>
                                    <p:set>
                                      <p:cBhvr>
                                        <p:cTn id="7" dur="1" fill="hold">
                                          <p:stCondLst>
                                            <p:cond delay="499"/>
                                          </p:stCondLst>
                                        </p:cTn>
                                        <p:tgtEl>
                                          <p:spTgt spid="244"/>
                                        </p:tgtEl>
                                        <p:attrNameLst>
                                          <p:attrName>style.visibility</p:attrName>
                                        </p:attrNameLst>
                                      </p:cBhvr>
                                      <p:to>
                                        <p:strVal val="hidden"/>
                                      </p:to>
                                    </p:set>
                                  </p:childTnLst>
                                  <p:subTnLst>
                                    <p:set>
                                      <p:cBhvr override="childStyle">
                                        <p:cTn dur="1" fill="hold" display="0" masterRel="sameClick" afterEffect="1">
                                          <p:stCondLst>
                                            <p:cond evt="end" delay="0">
                                              <p:tn val="5"/>
                                            </p:cond>
                                          </p:stCondLst>
                                        </p:cTn>
                                        <p:tgtEl>
                                          <p:spTgt spid="244"/>
                                        </p:tgtEl>
                                        <p:attrNameLst>
                                          <p:attrName>style.visibility</p:attrName>
                                        </p:attrNameLst>
                                      </p:cBhvr>
                                      <p:to>
                                        <p:strVal val="hidden"/>
                                      </p:to>
                                    </p:set>
                                  </p:subTnLst>
                                </p:cTn>
                              </p:par>
                            </p:childTnLst>
                          </p:cTn>
                        </p:par>
                      </p:childTnLst>
                    </p:cTn>
                  </p:par>
                </p:childTnLst>
              </p:cTn>
              <p:nextCondLst>
                <p:cond evt="onClick" delay="0">
                  <p:tgtEl>
                    <p:spTgt spid="244"/>
                  </p:tgtEl>
                </p:cond>
              </p:nextCondLst>
            </p:seq>
            <p:seq concurrent="1" nextAc="seek">
              <p:cTn id="8" restart="whenNotActive" fill="hold" evtFilter="cancelBubble" nodeType="interactiveSeq">
                <p:stCondLst>
                  <p:cond evt="onClick" delay="0">
                    <p:tgtEl>
                      <p:spTgt spid="24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49"/>
                                        </p:tgtEl>
                                      </p:cBhvr>
                                    </p:animEffect>
                                    <p:set>
                                      <p:cBhvr>
                                        <p:cTn id="13" dur="1" fill="hold">
                                          <p:stCondLst>
                                            <p:cond delay="499"/>
                                          </p:stCondLst>
                                        </p:cTn>
                                        <p:tgtEl>
                                          <p:spTgt spid="249"/>
                                        </p:tgtEl>
                                        <p:attrNameLst>
                                          <p:attrName>style.visibility</p:attrName>
                                        </p:attrNameLst>
                                      </p:cBhvr>
                                      <p:to>
                                        <p:strVal val="hidden"/>
                                      </p:to>
                                    </p:set>
                                  </p:childTnLst>
                                  <p:subTnLst>
                                    <p:set>
                                      <p:cBhvr override="childStyle">
                                        <p:cTn dur="1" fill="hold" display="0" masterRel="sameClick" afterEffect="1">
                                          <p:stCondLst>
                                            <p:cond evt="end" delay="0">
                                              <p:tn val="11"/>
                                            </p:cond>
                                          </p:stCondLst>
                                        </p:cTn>
                                        <p:tgtEl>
                                          <p:spTgt spid="249"/>
                                        </p:tgtEl>
                                        <p:attrNameLst>
                                          <p:attrName>style.visibility</p:attrName>
                                        </p:attrNameLst>
                                      </p:cBhvr>
                                      <p:to>
                                        <p:strVal val="hidden"/>
                                      </p:to>
                                    </p:set>
                                  </p:subTnLst>
                                </p:cTn>
                              </p:par>
                            </p:childTnLst>
                          </p:cTn>
                        </p:par>
                      </p:childTnLst>
                    </p:cTn>
                  </p:par>
                </p:childTnLst>
              </p:cTn>
              <p:nextCondLst>
                <p:cond evt="onClick" delay="0">
                  <p:tgtEl>
                    <p:spTgt spid="249"/>
                  </p:tgtEl>
                </p:cond>
              </p:nextCondLst>
            </p:seq>
            <p:seq concurrent="1" nextAc="seek">
              <p:cTn id="14" restart="whenNotActive" fill="hold" evtFilter="cancelBubble" nodeType="interactiveSeq">
                <p:stCondLst>
                  <p:cond evt="onClick" delay="0">
                    <p:tgtEl>
                      <p:spTgt spid="2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54"/>
                                        </p:tgtEl>
                                      </p:cBhvr>
                                    </p:animEffect>
                                    <p:set>
                                      <p:cBhvr>
                                        <p:cTn id="19" dur="1" fill="hold">
                                          <p:stCondLst>
                                            <p:cond delay="499"/>
                                          </p:stCondLst>
                                        </p:cTn>
                                        <p:tgtEl>
                                          <p:spTgt spid="254"/>
                                        </p:tgtEl>
                                        <p:attrNameLst>
                                          <p:attrName>style.visibility</p:attrName>
                                        </p:attrNameLst>
                                      </p:cBhvr>
                                      <p:to>
                                        <p:strVal val="hidden"/>
                                      </p:to>
                                    </p:set>
                                  </p:childTnLst>
                                  <p:subTnLst>
                                    <p:set>
                                      <p:cBhvr override="childStyle">
                                        <p:cTn dur="1" fill="hold" display="0" masterRel="sameClick" afterEffect="1">
                                          <p:stCondLst>
                                            <p:cond evt="end" delay="0">
                                              <p:tn val="17"/>
                                            </p:cond>
                                          </p:stCondLst>
                                        </p:cTn>
                                        <p:tgtEl>
                                          <p:spTgt spid="254"/>
                                        </p:tgtEl>
                                        <p:attrNameLst>
                                          <p:attrName>style.visibility</p:attrName>
                                        </p:attrNameLst>
                                      </p:cBhvr>
                                      <p:to>
                                        <p:strVal val="hidden"/>
                                      </p:to>
                                    </p:set>
                                  </p:subTnLst>
                                </p:cTn>
                              </p:par>
                            </p:childTnLst>
                          </p:cTn>
                        </p:par>
                      </p:childTnLst>
                    </p:cTn>
                  </p:par>
                </p:childTnLst>
              </p:cTn>
              <p:nextCondLst>
                <p:cond evt="onClick" delay="0">
                  <p:tgtEl>
                    <p:spTgt spid="254"/>
                  </p:tgtEl>
                </p:cond>
              </p:nextCondLst>
            </p:seq>
            <p:seq concurrent="1" nextAc="seek">
              <p:cTn id="20" restart="whenNotActive" fill="hold" evtFilter="cancelBubble" nodeType="interactiveSeq">
                <p:stCondLst>
                  <p:cond evt="onClick" delay="0">
                    <p:tgtEl>
                      <p:spTgt spid="25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5"/>
                                        </p:tgtEl>
                                      </p:cBhvr>
                                    </p:animEffect>
                                    <p:set>
                                      <p:cBhvr>
                                        <p:cTn id="25" dur="1" fill="hold">
                                          <p:stCondLst>
                                            <p:cond delay="499"/>
                                          </p:stCondLst>
                                        </p:cTn>
                                        <p:tgtEl>
                                          <p:spTgt spid="255"/>
                                        </p:tgtEl>
                                        <p:attrNameLst>
                                          <p:attrName>style.visibility</p:attrName>
                                        </p:attrNameLst>
                                      </p:cBhvr>
                                      <p:to>
                                        <p:strVal val="hidden"/>
                                      </p:to>
                                    </p:set>
                                  </p:childTnLst>
                                  <p:subTnLst>
                                    <p:set>
                                      <p:cBhvr override="childStyle">
                                        <p:cTn dur="1" fill="hold" display="0" masterRel="sameClick" afterEffect="1">
                                          <p:stCondLst>
                                            <p:cond evt="end" delay="0">
                                              <p:tn val="23"/>
                                            </p:cond>
                                          </p:stCondLst>
                                        </p:cTn>
                                        <p:tgtEl>
                                          <p:spTgt spid="255"/>
                                        </p:tgtEl>
                                        <p:attrNameLst>
                                          <p:attrName>style.visibility</p:attrName>
                                        </p:attrNameLst>
                                      </p:cBhvr>
                                      <p:to>
                                        <p:strVal val="hidden"/>
                                      </p:to>
                                    </p:set>
                                  </p:subTnLst>
                                </p:cTn>
                              </p:par>
                            </p:childTnLst>
                          </p:cTn>
                        </p:par>
                      </p:childTnLst>
                    </p:cTn>
                  </p:par>
                </p:childTnLst>
              </p:cTn>
              <p:nextCondLst>
                <p:cond evt="onClick" delay="0">
                  <p:tgtEl>
                    <p:spTgt spid="255"/>
                  </p:tgtEl>
                </p:cond>
              </p:nextCondLst>
            </p:seq>
            <p:seq concurrent="1" nextAc="seek">
              <p:cTn id="26" restart="whenNotActive" fill="hold" evtFilter="cancelBubble" nodeType="interactiveSeq">
                <p:stCondLst>
                  <p:cond evt="onClick" delay="0">
                    <p:tgtEl>
                      <p:spTgt spid="25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56"/>
                                        </p:tgtEl>
                                      </p:cBhvr>
                                    </p:animEffect>
                                    <p:set>
                                      <p:cBhvr>
                                        <p:cTn id="31" dur="1" fill="hold">
                                          <p:stCondLst>
                                            <p:cond delay="499"/>
                                          </p:stCondLst>
                                        </p:cTn>
                                        <p:tgtEl>
                                          <p:spTgt spid="256"/>
                                        </p:tgtEl>
                                        <p:attrNameLst>
                                          <p:attrName>style.visibility</p:attrName>
                                        </p:attrNameLst>
                                      </p:cBhvr>
                                      <p:to>
                                        <p:strVal val="hidden"/>
                                      </p:to>
                                    </p:set>
                                  </p:childTnLst>
                                  <p:subTnLst>
                                    <p:set>
                                      <p:cBhvr override="childStyle">
                                        <p:cTn dur="1" fill="hold" display="0" masterRel="sameClick" afterEffect="1">
                                          <p:stCondLst>
                                            <p:cond evt="end" delay="0">
                                              <p:tn val="29"/>
                                            </p:cond>
                                          </p:stCondLst>
                                        </p:cTn>
                                        <p:tgtEl>
                                          <p:spTgt spid="256"/>
                                        </p:tgtEl>
                                        <p:attrNameLst>
                                          <p:attrName>style.visibility</p:attrName>
                                        </p:attrNameLst>
                                      </p:cBhvr>
                                      <p:to>
                                        <p:strVal val="hidden"/>
                                      </p:to>
                                    </p:set>
                                  </p:subTnLst>
                                </p:cTn>
                              </p:par>
                            </p:childTnLst>
                          </p:cTn>
                        </p:par>
                      </p:childTnLst>
                    </p:cTn>
                  </p:par>
                </p:childTnLst>
              </p:cTn>
              <p:nextCondLst>
                <p:cond evt="onClick" delay="0">
                  <p:tgtEl>
                    <p:spTgt spid="256"/>
                  </p:tgtEl>
                </p:cond>
              </p:nextCondLst>
            </p:seq>
            <p:seq concurrent="1" nextAc="seek">
              <p:cTn id="32" restart="whenNotActive" fill="hold" evtFilter="cancelBubble" nodeType="interactiveSeq">
                <p:stCondLst>
                  <p:cond evt="onClick" delay="0">
                    <p:tgtEl>
                      <p:spTgt spid="25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57"/>
                                        </p:tgtEl>
                                      </p:cBhvr>
                                    </p:animEffect>
                                    <p:set>
                                      <p:cBhvr>
                                        <p:cTn id="37" dur="1" fill="hold">
                                          <p:stCondLst>
                                            <p:cond delay="499"/>
                                          </p:stCondLst>
                                        </p:cTn>
                                        <p:tgtEl>
                                          <p:spTgt spid="257"/>
                                        </p:tgtEl>
                                        <p:attrNameLst>
                                          <p:attrName>style.visibility</p:attrName>
                                        </p:attrNameLst>
                                      </p:cBhvr>
                                      <p:to>
                                        <p:strVal val="hidden"/>
                                      </p:to>
                                    </p:set>
                                  </p:childTnLst>
                                  <p:subTnLst>
                                    <p:set>
                                      <p:cBhvr override="childStyle">
                                        <p:cTn dur="1" fill="hold" display="0" masterRel="sameClick" afterEffect="1">
                                          <p:stCondLst>
                                            <p:cond evt="end" delay="0">
                                              <p:tn val="35"/>
                                            </p:cond>
                                          </p:stCondLst>
                                        </p:cTn>
                                        <p:tgtEl>
                                          <p:spTgt spid="257"/>
                                        </p:tgtEl>
                                        <p:attrNameLst>
                                          <p:attrName>style.visibility</p:attrName>
                                        </p:attrNameLst>
                                      </p:cBhvr>
                                      <p:to>
                                        <p:strVal val="hidden"/>
                                      </p:to>
                                    </p:set>
                                  </p:subTnLst>
                                </p:cTn>
                              </p:par>
                            </p:childTnLst>
                          </p:cTn>
                        </p:par>
                      </p:childTnLst>
                    </p:cTn>
                  </p:par>
                </p:childTnLst>
              </p:cTn>
              <p:nextCondLst>
                <p:cond evt="onClick" delay="0">
                  <p:tgtEl>
                    <p:spTgt spid="257"/>
                  </p:tgtEl>
                </p:cond>
              </p:nextCondLst>
            </p:seq>
            <p:seq concurrent="1" nextAc="seek">
              <p:cTn id="38" restart="whenNotActive" fill="hold" evtFilter="cancelBubble" nodeType="interactiveSeq">
                <p:stCondLst>
                  <p:cond evt="onClick" delay="0">
                    <p:tgtEl>
                      <p:spTgt spid="25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59"/>
                                        </p:tgtEl>
                                      </p:cBhvr>
                                    </p:animEffect>
                                    <p:set>
                                      <p:cBhvr>
                                        <p:cTn id="43" dur="1" fill="hold">
                                          <p:stCondLst>
                                            <p:cond delay="499"/>
                                          </p:stCondLst>
                                        </p:cTn>
                                        <p:tgtEl>
                                          <p:spTgt spid="259"/>
                                        </p:tgtEl>
                                        <p:attrNameLst>
                                          <p:attrName>style.visibility</p:attrName>
                                        </p:attrNameLst>
                                      </p:cBhvr>
                                      <p:to>
                                        <p:strVal val="hidden"/>
                                      </p:to>
                                    </p:set>
                                  </p:childTnLst>
                                  <p:subTnLst>
                                    <p:set>
                                      <p:cBhvr override="childStyle">
                                        <p:cTn dur="1" fill="hold" display="0" masterRel="sameClick" afterEffect="1">
                                          <p:stCondLst>
                                            <p:cond evt="end" delay="0">
                                              <p:tn val="41"/>
                                            </p:cond>
                                          </p:stCondLst>
                                        </p:cTn>
                                        <p:tgtEl>
                                          <p:spTgt spid="259"/>
                                        </p:tgtEl>
                                        <p:attrNameLst>
                                          <p:attrName>style.visibility</p:attrName>
                                        </p:attrNameLst>
                                      </p:cBhvr>
                                      <p:to>
                                        <p:strVal val="hidden"/>
                                      </p:to>
                                    </p:set>
                                  </p:subTnLst>
                                </p:cTn>
                              </p:par>
                            </p:childTnLst>
                          </p:cTn>
                        </p:par>
                      </p:childTnLst>
                    </p:cTn>
                  </p:par>
                </p:childTnLst>
              </p:cTn>
              <p:nextCondLst>
                <p:cond evt="onClick" delay="0">
                  <p:tgtEl>
                    <p:spTgt spid="259"/>
                  </p:tgtEl>
                </p:cond>
              </p:nextCondLst>
            </p:seq>
            <p:seq concurrent="1" nextAc="seek">
              <p:cTn id="44" restart="whenNotActive" fill="hold" evtFilter="cancelBubble" nodeType="interactiveSeq">
                <p:stCondLst>
                  <p:cond evt="onClick" delay="0">
                    <p:tgtEl>
                      <p:spTgt spid="264"/>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64"/>
                                        </p:tgtEl>
                                      </p:cBhvr>
                                    </p:animEffect>
                                    <p:set>
                                      <p:cBhvr>
                                        <p:cTn id="49" dur="1" fill="hold">
                                          <p:stCondLst>
                                            <p:cond delay="499"/>
                                          </p:stCondLst>
                                        </p:cTn>
                                        <p:tgtEl>
                                          <p:spTgt spid="264"/>
                                        </p:tgtEl>
                                        <p:attrNameLst>
                                          <p:attrName>style.visibility</p:attrName>
                                        </p:attrNameLst>
                                      </p:cBhvr>
                                      <p:to>
                                        <p:strVal val="hidden"/>
                                      </p:to>
                                    </p:set>
                                  </p:childTnLst>
                                  <p:subTnLst>
                                    <p:set>
                                      <p:cBhvr override="childStyle">
                                        <p:cTn dur="1" fill="hold" display="0" masterRel="sameClick" afterEffect="1">
                                          <p:stCondLst>
                                            <p:cond evt="end" delay="0">
                                              <p:tn val="47"/>
                                            </p:cond>
                                          </p:stCondLst>
                                        </p:cTn>
                                        <p:tgtEl>
                                          <p:spTgt spid="264"/>
                                        </p:tgtEl>
                                        <p:attrNameLst>
                                          <p:attrName>style.visibility</p:attrName>
                                        </p:attrNameLst>
                                      </p:cBhvr>
                                      <p:to>
                                        <p:strVal val="hidden"/>
                                      </p:to>
                                    </p:set>
                                  </p:subTnLst>
                                </p:cTn>
                              </p:par>
                            </p:childTnLst>
                          </p:cTn>
                        </p:par>
                      </p:childTnLst>
                    </p:cTn>
                  </p:par>
                </p:childTnLst>
              </p:cTn>
              <p:nextCondLst>
                <p:cond evt="onClick" delay="0">
                  <p:tgtEl>
                    <p:spTgt spid="264"/>
                  </p:tgtEl>
                </p:cond>
              </p:nextCondLst>
            </p:seq>
            <p:seq concurrent="1" nextAc="seek">
              <p:cTn id="50" restart="whenNotActive" fill="hold" evtFilter="cancelBubble" nodeType="interactiveSeq">
                <p:stCondLst>
                  <p:cond evt="onClick" delay="0">
                    <p:tgtEl>
                      <p:spTgt spid="26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69"/>
                                        </p:tgtEl>
                                      </p:cBhvr>
                                    </p:animEffect>
                                    <p:set>
                                      <p:cBhvr>
                                        <p:cTn id="55" dur="1" fill="hold">
                                          <p:stCondLst>
                                            <p:cond delay="499"/>
                                          </p:stCondLst>
                                        </p:cTn>
                                        <p:tgtEl>
                                          <p:spTgt spid="269"/>
                                        </p:tgtEl>
                                        <p:attrNameLst>
                                          <p:attrName>style.visibility</p:attrName>
                                        </p:attrNameLst>
                                      </p:cBhvr>
                                      <p:to>
                                        <p:strVal val="hidden"/>
                                      </p:to>
                                    </p:set>
                                  </p:childTnLst>
                                  <p:subTnLst>
                                    <p:set>
                                      <p:cBhvr override="childStyle">
                                        <p:cTn dur="1" fill="hold" display="0" masterRel="sameClick" afterEffect="1">
                                          <p:stCondLst>
                                            <p:cond evt="end" delay="0">
                                              <p:tn val="53"/>
                                            </p:cond>
                                          </p:stCondLst>
                                        </p:cTn>
                                        <p:tgtEl>
                                          <p:spTgt spid="269"/>
                                        </p:tgtEl>
                                        <p:attrNameLst>
                                          <p:attrName>style.visibility</p:attrName>
                                        </p:attrNameLst>
                                      </p:cBhvr>
                                      <p:to>
                                        <p:strVal val="hidden"/>
                                      </p:to>
                                    </p:set>
                                  </p:subTnLst>
                                </p:cTn>
                              </p:par>
                            </p:childTnLst>
                          </p:cTn>
                        </p:par>
                      </p:childTnLst>
                    </p:cTn>
                  </p:par>
                </p:childTnLst>
              </p:cTn>
              <p:nextCondLst>
                <p:cond evt="onClick" delay="0">
                  <p:tgtEl>
                    <p:spTgt spid="269"/>
                  </p:tgtEl>
                </p:cond>
              </p:nextCondLst>
            </p:seq>
            <p:seq concurrent="1" nextAc="seek">
              <p:cTn id="56" restart="whenNotActive" fill="hold" evtFilter="cancelBubble" nodeType="interactiveSeq">
                <p:stCondLst>
                  <p:cond evt="onClick" delay="0">
                    <p:tgtEl>
                      <p:spTgt spid="24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45"/>
                                        </p:tgtEl>
                                      </p:cBhvr>
                                    </p:animEffect>
                                    <p:set>
                                      <p:cBhvr>
                                        <p:cTn id="61" dur="1" fill="hold">
                                          <p:stCondLst>
                                            <p:cond delay="499"/>
                                          </p:stCondLst>
                                        </p:cTn>
                                        <p:tgtEl>
                                          <p:spTgt spid="245"/>
                                        </p:tgtEl>
                                        <p:attrNameLst>
                                          <p:attrName>style.visibility</p:attrName>
                                        </p:attrNameLst>
                                      </p:cBhvr>
                                      <p:to>
                                        <p:strVal val="hidden"/>
                                      </p:to>
                                    </p:set>
                                  </p:childTnLst>
                                </p:cTn>
                              </p:par>
                            </p:childTnLst>
                          </p:cTn>
                        </p:par>
                      </p:childTnLst>
                    </p:cTn>
                  </p:par>
                </p:childTnLst>
              </p:cTn>
              <p:nextCondLst>
                <p:cond evt="onClick" delay="0">
                  <p:tgtEl>
                    <p:spTgt spid="245"/>
                  </p:tgtEl>
                </p:cond>
              </p:nextCondLst>
            </p:seq>
          </p:childTnLst>
        </p:cTn>
      </p:par>
    </p:tnLst>
    <p:bldLst>
      <p:bldP spid="244" grpId="0"/>
      <p:bldP spid="245" grpId="0"/>
      <p:bldP spid="249" grpId="0"/>
      <p:bldP spid="254" grpId="0"/>
      <p:bldP spid="255" grpId="0"/>
      <p:bldP spid="256" grpId="0"/>
      <p:bldP spid="257" grpId="0"/>
      <p:bldP spid="259" grpId="0"/>
      <p:bldP spid="264" grpId="0"/>
      <p:bldP spid="2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7" name="Tittel 1">
            <a:extLst>
              <a:ext uri="{FF2B5EF4-FFF2-40B4-BE49-F238E27FC236}">
                <a16:creationId xmlns:a16="http://schemas.microsoft.com/office/drawing/2014/main" id="{B393AA29-0A36-4F40-B9B3-F85E07AAD336}"/>
              </a:ext>
            </a:extLst>
          </p:cNvPr>
          <p:cNvSpPr txBox="1">
            <a:spLocks/>
          </p:cNvSpPr>
          <p:nvPr/>
        </p:nvSpPr>
        <p:spPr>
          <a:xfrm>
            <a:off x="1064650" y="1208372"/>
            <a:ext cx="7081800" cy="981228"/>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Dyr som lever på land. De har fire bein med føtter og tær, hud, hjerte som pumper blod til lunger og bevegelig hals uten gjellelokk.</a:t>
            </a:r>
          </a:p>
        </p:txBody>
      </p:sp>
      <p:sp>
        <p:nvSpPr>
          <p:cNvPr id="8" name="Undertittel 2">
            <a:extLst>
              <a:ext uri="{FF2B5EF4-FFF2-40B4-BE49-F238E27FC236}">
                <a16:creationId xmlns:a16="http://schemas.microsoft.com/office/drawing/2014/main" id="{7C33939E-D0C2-4E16-ACA7-198F3AB53BCC}"/>
              </a:ext>
            </a:extLst>
          </p:cNvPr>
          <p:cNvSpPr txBox="1">
            <a:spLocks/>
          </p:cNvSpPr>
          <p:nvPr/>
        </p:nvSpPr>
        <p:spPr>
          <a:xfrm>
            <a:off x="1038650" y="559348"/>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err="1"/>
              <a:t>HVa</a:t>
            </a:r>
            <a:r>
              <a:rPr lang="nn-NO" sz="2800" dirty="0"/>
              <a:t> ER FIRBENTE VIRVELDYR? </a:t>
            </a:r>
            <a:endParaRPr lang="nb-NO" sz="2800" dirty="0"/>
          </a:p>
        </p:txBody>
      </p:sp>
      <p:sp>
        <p:nvSpPr>
          <p:cNvPr id="9" name="Tittel 1">
            <a:extLst>
              <a:ext uri="{FF2B5EF4-FFF2-40B4-BE49-F238E27FC236}">
                <a16:creationId xmlns:a16="http://schemas.microsoft.com/office/drawing/2014/main" id="{91B1AD77-2264-4602-BF78-9FEEAED3E687}"/>
              </a:ext>
            </a:extLst>
          </p:cNvPr>
          <p:cNvSpPr txBox="1">
            <a:spLocks/>
          </p:cNvSpPr>
          <p:nvPr/>
        </p:nvSpPr>
        <p:spPr>
          <a:xfrm>
            <a:off x="997550" y="2853405"/>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n-NO" sz="2400" dirty="0"/>
              <a:t>Det </a:t>
            </a:r>
            <a:r>
              <a:rPr lang="nn-NO" sz="2400" dirty="0" err="1"/>
              <a:t>antas</a:t>
            </a:r>
            <a:r>
              <a:rPr lang="nn-NO" sz="2400" dirty="0"/>
              <a:t> at fisk som levde på grunt vann </a:t>
            </a:r>
            <a:r>
              <a:rPr lang="nn-NO" sz="2400" dirty="0" err="1"/>
              <a:t>utviklet</a:t>
            </a:r>
            <a:r>
              <a:rPr lang="nn-NO" sz="2400" dirty="0"/>
              <a:t> </a:t>
            </a:r>
            <a:r>
              <a:rPr lang="nn-NO" sz="2400" dirty="0" err="1"/>
              <a:t>egenskaper</a:t>
            </a:r>
            <a:r>
              <a:rPr lang="nn-NO" sz="2400" dirty="0"/>
              <a:t> for liv på land.</a:t>
            </a:r>
            <a:endParaRPr lang="nb-NO" sz="2400" dirty="0"/>
          </a:p>
        </p:txBody>
      </p:sp>
      <p:sp>
        <p:nvSpPr>
          <p:cNvPr id="10" name="Undertittel 2">
            <a:extLst>
              <a:ext uri="{FF2B5EF4-FFF2-40B4-BE49-F238E27FC236}">
                <a16:creationId xmlns:a16="http://schemas.microsoft.com/office/drawing/2014/main" id="{2E461483-C114-42BB-BDB6-325C26111E6E}"/>
              </a:ext>
            </a:extLst>
          </p:cNvPr>
          <p:cNvSpPr txBox="1">
            <a:spLocks/>
          </p:cNvSpPr>
          <p:nvPr/>
        </p:nvSpPr>
        <p:spPr>
          <a:xfrm>
            <a:off x="653143" y="2537088"/>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a:t>HVORDAN FORKLARES UTVIKLINGEN AV FIRBEINTE VIRVELDYR?</a:t>
            </a:r>
            <a:endParaRPr lang="nb-NO" sz="2800" dirty="0"/>
          </a:p>
        </p:txBody>
      </p:sp>
      <p:sp>
        <p:nvSpPr>
          <p:cNvPr id="12" name="Google Shape;290;p20">
            <a:extLst>
              <a:ext uri="{FF2B5EF4-FFF2-40B4-BE49-F238E27FC236}">
                <a16:creationId xmlns:a16="http://schemas.microsoft.com/office/drawing/2014/main" id="{709185D5-46E7-4A6B-AE48-0E0C535119BA}"/>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a:t>FIRBENTE VIRVELDYR</a:t>
            </a:r>
            <a:endParaRPr lang="nb-NO" dirty="0">
              <a:solidFill>
                <a:srgbClr val="FFC319"/>
              </a:solidFill>
            </a:endParaRP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BF71A0-283C-491F-A981-C1EBC8212020}"/>
              </a:ext>
            </a:extLst>
          </p:cNvPr>
          <p:cNvSpPr>
            <a:spLocks noGrp="1"/>
          </p:cNvSpPr>
          <p:nvPr>
            <p:ph type="title"/>
          </p:nvPr>
        </p:nvSpPr>
        <p:spPr>
          <a:xfrm>
            <a:off x="1064650" y="1147295"/>
            <a:ext cx="7081800" cy="2355312"/>
          </a:xfrm>
        </p:spPr>
        <p:txBody>
          <a:bodyPr/>
          <a:lstStyle/>
          <a:p>
            <a:r>
              <a:rPr lang="nb-NO" sz="2400" dirty="0"/>
              <a:t>I 2004 fant forskere fossiler av fiskeslekten </a:t>
            </a:r>
            <a:r>
              <a:rPr lang="nb-NO" sz="2400" dirty="0" err="1"/>
              <a:t>Tiktaalik</a:t>
            </a:r>
            <a:r>
              <a:rPr lang="nb-NO" sz="2400" dirty="0"/>
              <a:t> i Canada. </a:t>
            </a:r>
            <a:r>
              <a:rPr lang="nb-NO" sz="2400" dirty="0" err="1"/>
              <a:t>Tiktaalik</a:t>
            </a:r>
            <a:r>
              <a:rPr lang="nb-NO" sz="2400" dirty="0"/>
              <a:t> levde for </a:t>
            </a:r>
            <a:r>
              <a:rPr lang="nb-NO" sz="2400" dirty="0" err="1"/>
              <a:t>ca</a:t>
            </a:r>
            <a:r>
              <a:rPr lang="nb-NO" sz="2400" dirty="0"/>
              <a:t> 380 mill. år siden. </a:t>
            </a:r>
            <a:r>
              <a:rPr lang="nb-NO" sz="2400" dirty="0" err="1"/>
              <a:t>Tiktaalik</a:t>
            </a:r>
            <a:r>
              <a:rPr lang="nb-NO" sz="2400" dirty="0"/>
              <a:t> hadde visse likheter med landlevende dyr, og ble raskt definert som en mellomform mellom fisk og firbente virveldyr. </a:t>
            </a:r>
            <a:r>
              <a:rPr lang="nb-NO" sz="2400" dirty="0" err="1"/>
              <a:t>Tiktaalik</a:t>
            </a:r>
            <a:r>
              <a:rPr lang="nb-NO" sz="2400" dirty="0"/>
              <a:t> ble fremhevet som et eksempel på en suksessfull prediksjon ut fra evolusjonsteorien.  </a:t>
            </a:r>
          </a:p>
        </p:txBody>
      </p:sp>
      <p:sp>
        <p:nvSpPr>
          <p:cNvPr id="3" name="Undertittel 2">
            <a:extLst>
              <a:ext uri="{FF2B5EF4-FFF2-40B4-BE49-F238E27FC236}">
                <a16:creationId xmlns:a16="http://schemas.microsoft.com/office/drawing/2014/main" id="{D06E3C49-A9EB-4C86-BC7C-D893CBB0A679}"/>
              </a:ext>
            </a:extLst>
          </p:cNvPr>
          <p:cNvSpPr>
            <a:spLocks noGrp="1"/>
          </p:cNvSpPr>
          <p:nvPr>
            <p:ph type="subTitle" idx="1"/>
          </p:nvPr>
        </p:nvSpPr>
        <p:spPr>
          <a:xfrm>
            <a:off x="1065284" y="422348"/>
            <a:ext cx="7079700" cy="444300"/>
          </a:xfrm>
        </p:spPr>
        <p:txBody>
          <a:bodyPr/>
          <a:lstStyle/>
          <a:p>
            <a:r>
              <a:rPr lang="nn-NO" sz="2800" dirty="0"/>
              <a:t>TIKTAALIK</a:t>
            </a:r>
            <a:endParaRPr lang="nb-NO" sz="2800" dirty="0"/>
          </a:p>
        </p:txBody>
      </p:sp>
      <p:sp>
        <p:nvSpPr>
          <p:cNvPr id="6" name="Rektangel 5">
            <a:extLst>
              <a:ext uri="{FF2B5EF4-FFF2-40B4-BE49-F238E27FC236}">
                <a16:creationId xmlns:a16="http://schemas.microsoft.com/office/drawing/2014/main" id="{EE8DB9B5-3020-4065-A500-8A3E7DB11C79}"/>
              </a:ext>
            </a:extLst>
          </p:cNvPr>
          <p:cNvSpPr/>
          <p:nvPr/>
        </p:nvSpPr>
        <p:spPr>
          <a:xfrm>
            <a:off x="3723879" y="4272430"/>
            <a:ext cx="1795244" cy="230745"/>
          </a:xfrm>
          <a:prstGeom prst="rect">
            <a:avLst/>
          </a:prstGeom>
          <a:solidFill>
            <a:srgbClr val="0D09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8" name="Bilde 7" descr="Et bilde som inneholder fisk, mykfinne, mørk&#10;&#10;Automatisk generert beskrivelse">
            <a:extLst>
              <a:ext uri="{FF2B5EF4-FFF2-40B4-BE49-F238E27FC236}">
                <a16:creationId xmlns:a16="http://schemas.microsoft.com/office/drawing/2014/main" id="{CA02726B-E43D-486F-8192-71212F970FD3}"/>
              </a:ext>
            </a:extLst>
          </p:cNvPr>
          <p:cNvPicPr>
            <a:picLocks noChangeAspect="1"/>
          </p:cNvPicPr>
          <p:nvPr/>
        </p:nvPicPr>
        <p:blipFill>
          <a:blip r:embed="rId3"/>
          <a:stretch>
            <a:fillRect/>
          </a:stretch>
        </p:blipFill>
        <p:spPr>
          <a:xfrm>
            <a:off x="431529" y="2850230"/>
            <a:ext cx="8280941" cy="2349232"/>
          </a:xfrm>
          <a:prstGeom prst="rect">
            <a:avLst/>
          </a:prstGeom>
        </p:spPr>
      </p:pic>
      <p:sp>
        <p:nvSpPr>
          <p:cNvPr id="9" name="Tittel 1">
            <a:extLst>
              <a:ext uri="{FF2B5EF4-FFF2-40B4-BE49-F238E27FC236}">
                <a16:creationId xmlns:a16="http://schemas.microsoft.com/office/drawing/2014/main" id="{EBBE7F3D-73E6-41EA-BA4B-6A3443BAEBFC}"/>
              </a:ext>
            </a:extLst>
          </p:cNvPr>
          <p:cNvSpPr txBox="1">
            <a:spLocks/>
          </p:cNvSpPr>
          <p:nvPr/>
        </p:nvSpPr>
        <p:spPr>
          <a:xfrm>
            <a:off x="5171987" y="4389425"/>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b-NO" sz="1000" dirty="0"/>
              <a:t>Rekonstruksjon: Obsidian soul, wikimedia</a:t>
            </a:r>
          </a:p>
        </p:txBody>
      </p:sp>
      <p:sp>
        <p:nvSpPr>
          <p:cNvPr id="7" name="Google Shape;290;p20">
            <a:extLst>
              <a:ext uri="{FF2B5EF4-FFF2-40B4-BE49-F238E27FC236}">
                <a16:creationId xmlns:a16="http://schemas.microsoft.com/office/drawing/2014/main" id="{4F79B880-FAB5-47CA-B552-7134436A66E1}"/>
              </a:ext>
            </a:extLst>
          </p:cNvPr>
          <p:cNvSpPr txBox="1">
            <a:spLocks/>
          </p:cNvSpPr>
          <p:nvPr/>
        </p:nvSpPr>
        <p:spPr>
          <a:xfrm>
            <a:off x="1081651" y="-21952"/>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FIRBENTE VIRVELDYR</a:t>
            </a:r>
            <a:endParaRPr lang="nb-NO" dirty="0">
              <a:solidFill>
                <a:srgbClr val="FFC319"/>
              </a:solidFill>
            </a:endParaRPr>
          </a:p>
        </p:txBody>
      </p:sp>
      <p:sp>
        <p:nvSpPr>
          <p:cNvPr id="4" name="Pil: høyre 3">
            <a:extLst>
              <a:ext uri="{FF2B5EF4-FFF2-40B4-BE49-F238E27FC236}">
                <a16:creationId xmlns:a16="http://schemas.microsoft.com/office/drawing/2014/main" id="{5302E2E9-6324-45DC-BABB-2804B8E04581}"/>
              </a:ext>
            </a:extLst>
          </p:cNvPr>
          <p:cNvSpPr/>
          <p:nvPr/>
        </p:nvSpPr>
        <p:spPr>
          <a:xfrm>
            <a:off x="6508375" y="3441740"/>
            <a:ext cx="668511" cy="356175"/>
          </a:xfrm>
          <a:prstGeom prst="rightArrow">
            <a:avLst/>
          </a:prstGeom>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 name="Tittel 1">
            <a:extLst>
              <a:ext uri="{FF2B5EF4-FFF2-40B4-BE49-F238E27FC236}">
                <a16:creationId xmlns:a16="http://schemas.microsoft.com/office/drawing/2014/main" id="{65287ACC-EB5A-4DE2-A7F5-73CCC54746AD}"/>
              </a:ext>
            </a:extLst>
          </p:cNvPr>
          <p:cNvSpPr txBox="1">
            <a:spLocks/>
          </p:cNvSpPr>
          <p:nvPr/>
        </p:nvSpPr>
        <p:spPr>
          <a:xfrm>
            <a:off x="7226561" y="3485814"/>
            <a:ext cx="668511" cy="2687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nb-NO" sz="1200" dirty="0"/>
              <a:t>SE MER </a:t>
            </a:r>
          </a:p>
        </p:txBody>
      </p:sp>
    </p:spTree>
    <p:extLst>
      <p:ext uri="{BB962C8B-B14F-4D97-AF65-F5344CB8AC3E}">
        <p14:creationId xmlns:p14="http://schemas.microsoft.com/office/powerpoint/2010/main" val="268424226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2BF71A0-283C-491F-A981-C1EBC8212020}"/>
              </a:ext>
            </a:extLst>
          </p:cNvPr>
          <p:cNvSpPr>
            <a:spLocks noGrp="1"/>
          </p:cNvSpPr>
          <p:nvPr>
            <p:ph type="title"/>
          </p:nvPr>
        </p:nvSpPr>
        <p:spPr>
          <a:xfrm>
            <a:off x="1064650" y="965336"/>
            <a:ext cx="5269038" cy="3218316"/>
          </a:xfrm>
        </p:spPr>
        <p:txBody>
          <a:bodyPr/>
          <a:lstStyle/>
          <a:p>
            <a:r>
              <a:rPr lang="nb-NO" sz="2400" dirty="0"/>
              <a:t>I 2010 oppdaget forskere spor av firbente virveldyr i Polen. Sporene var mer enn 395 millioner år gamle, så det fantes firbente virveldyr over 15 millioner år før </a:t>
            </a:r>
            <a:r>
              <a:rPr lang="nb-NO" sz="2400" dirty="0" err="1"/>
              <a:t>Tiktaaliks</a:t>
            </a:r>
            <a:r>
              <a:rPr lang="nb-NO" sz="2400" dirty="0"/>
              <a:t> tid. </a:t>
            </a:r>
            <a:r>
              <a:rPr lang="nb-NO" sz="2400" dirty="0" err="1"/>
              <a:t>Tiktaalik</a:t>
            </a:r>
            <a:r>
              <a:rPr lang="nb-NO" sz="2400" dirty="0"/>
              <a:t> kunne altså ikke lenger være en mellomform som knyttet fisk til de første  firbente virveldyrene. </a:t>
            </a:r>
          </a:p>
        </p:txBody>
      </p:sp>
      <p:sp>
        <p:nvSpPr>
          <p:cNvPr id="3" name="Undertittel 2">
            <a:extLst>
              <a:ext uri="{FF2B5EF4-FFF2-40B4-BE49-F238E27FC236}">
                <a16:creationId xmlns:a16="http://schemas.microsoft.com/office/drawing/2014/main" id="{D06E3C49-A9EB-4C86-BC7C-D893CBB0A679}"/>
              </a:ext>
            </a:extLst>
          </p:cNvPr>
          <p:cNvSpPr>
            <a:spLocks noGrp="1"/>
          </p:cNvSpPr>
          <p:nvPr>
            <p:ph type="subTitle" idx="1"/>
          </p:nvPr>
        </p:nvSpPr>
        <p:spPr>
          <a:xfrm>
            <a:off x="1038650" y="442377"/>
            <a:ext cx="7079700" cy="444300"/>
          </a:xfrm>
        </p:spPr>
        <p:txBody>
          <a:bodyPr/>
          <a:lstStyle/>
          <a:p>
            <a:r>
              <a:rPr lang="nn-NO" sz="2800" dirty="0"/>
              <a:t>TIKTAALIK</a:t>
            </a:r>
            <a:endParaRPr lang="nb-NO" sz="2800" dirty="0"/>
          </a:p>
        </p:txBody>
      </p:sp>
      <p:sp>
        <p:nvSpPr>
          <p:cNvPr id="9" name="Tittel 1">
            <a:extLst>
              <a:ext uri="{FF2B5EF4-FFF2-40B4-BE49-F238E27FC236}">
                <a16:creationId xmlns:a16="http://schemas.microsoft.com/office/drawing/2014/main" id="{EBBE7F3D-73E6-41EA-BA4B-6A3443BAEBFC}"/>
              </a:ext>
            </a:extLst>
          </p:cNvPr>
          <p:cNvSpPr txBox="1">
            <a:spLocks/>
          </p:cNvSpPr>
          <p:nvPr/>
        </p:nvSpPr>
        <p:spPr>
          <a:xfrm>
            <a:off x="5110977" y="3747094"/>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en-GB" altLang="nb-NO" sz="900" dirty="0"/>
              <a:t>G </a:t>
            </a:r>
            <a:r>
              <a:rPr lang="en-GB" altLang="nb-NO" sz="900" dirty="0" err="1"/>
              <a:t>Nied</a:t>
            </a:r>
            <a:r>
              <a:rPr lang="en-US" altLang="nb-NO" sz="900" dirty="0">
                <a:cs typeface="Arial" panose="020B0604020202020204" pitchFamily="34" charset="0"/>
              </a:rPr>
              <a:t>ź</a:t>
            </a:r>
            <a:r>
              <a:rPr lang="en-GB" altLang="nb-NO" sz="900" dirty="0" err="1"/>
              <a:t>wiedzki</a:t>
            </a:r>
            <a:r>
              <a:rPr lang="en-GB" altLang="nb-NO" sz="900" dirty="0"/>
              <a:t> </a:t>
            </a:r>
            <a:r>
              <a:rPr lang="en-GB" altLang="nb-NO" sz="900" i="1" dirty="0"/>
              <a:t>et al. Nature</a:t>
            </a:r>
            <a:r>
              <a:rPr lang="en-GB" altLang="nb-NO" sz="900" dirty="0"/>
              <a:t> </a:t>
            </a:r>
            <a:r>
              <a:rPr lang="en-GB" altLang="nb-NO" sz="900" b="1" dirty="0"/>
              <a:t>463</a:t>
            </a:r>
            <a:r>
              <a:rPr lang="en-GB" altLang="nb-NO" sz="900" dirty="0"/>
              <a:t>, 43-48 (2010)</a:t>
            </a:r>
            <a:endParaRPr lang="nb-NO" sz="1400" dirty="0"/>
          </a:p>
        </p:txBody>
      </p:sp>
      <p:pic>
        <p:nvPicPr>
          <p:cNvPr id="7" name="Picture 260">
            <a:extLst>
              <a:ext uri="{FF2B5EF4-FFF2-40B4-BE49-F238E27FC236}">
                <a16:creationId xmlns:a16="http://schemas.microsoft.com/office/drawing/2014/main" id="{209746F0-2528-471F-9647-1DC5DD07CA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5514"/>
          <a:stretch/>
        </p:blipFill>
        <p:spPr bwMode="auto">
          <a:xfrm>
            <a:off x="6387468" y="1417880"/>
            <a:ext cx="2192916" cy="2373396"/>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290;p20">
            <a:extLst>
              <a:ext uri="{FF2B5EF4-FFF2-40B4-BE49-F238E27FC236}">
                <a16:creationId xmlns:a16="http://schemas.microsoft.com/office/drawing/2014/main" id="{F4C20F55-93BA-45D7-8BFB-9B26DDC431A7}"/>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a:t>FIRBENTE VIRVELDYR</a:t>
            </a:r>
            <a:endParaRPr lang="nb-NO" dirty="0">
              <a:solidFill>
                <a:srgbClr val="FFC319"/>
              </a:solidFill>
            </a:endParaRPr>
          </a:p>
        </p:txBody>
      </p:sp>
      <p:sp>
        <p:nvSpPr>
          <p:cNvPr id="10" name="Tittel 1">
            <a:extLst>
              <a:ext uri="{FF2B5EF4-FFF2-40B4-BE49-F238E27FC236}">
                <a16:creationId xmlns:a16="http://schemas.microsoft.com/office/drawing/2014/main" id="{C6AF7DBC-08CA-43AF-8A99-4AE313DA6C8E}"/>
              </a:ext>
            </a:extLst>
          </p:cNvPr>
          <p:cNvSpPr txBox="1">
            <a:spLocks/>
          </p:cNvSpPr>
          <p:nvPr/>
        </p:nvSpPr>
        <p:spPr>
          <a:xfrm>
            <a:off x="6387468" y="1058892"/>
            <a:ext cx="2192916"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n-NO" sz="1600" dirty="0"/>
              <a:t>Spor i Polen, med tær!</a:t>
            </a:r>
            <a:endParaRPr lang="nb-NO" sz="3200" dirty="0"/>
          </a:p>
        </p:txBody>
      </p:sp>
    </p:spTree>
    <p:extLst>
      <p:ext uri="{BB962C8B-B14F-4D97-AF65-F5344CB8AC3E}">
        <p14:creationId xmlns:p14="http://schemas.microsoft.com/office/powerpoint/2010/main" val="173850181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0"/>
          <p:cNvSpPr txBox="1">
            <a:spLocks noGrp="1"/>
          </p:cNvSpPr>
          <p:nvPr>
            <p:ph type="title"/>
          </p:nvPr>
        </p:nvSpPr>
        <p:spPr>
          <a:xfrm>
            <a:off x="575474" y="1329053"/>
            <a:ext cx="4632634" cy="2968627"/>
          </a:xfrm>
          <a:prstGeom prst="rect">
            <a:avLst/>
          </a:prstGeom>
        </p:spPr>
        <p:txBody>
          <a:bodyPr spcFirstLastPara="1" wrap="square" lIns="0" tIns="0" rIns="0" bIns="0" anchor="ctr" anchorCtr="0">
            <a:noAutofit/>
          </a:bodyPr>
          <a:lstStyle/>
          <a:p>
            <a:pPr lvl="0" rtl="0">
              <a:spcBef>
                <a:spcPts val="0"/>
              </a:spcBef>
              <a:spcAft>
                <a:spcPts val="0"/>
              </a:spcAft>
            </a:pPr>
            <a:r>
              <a:rPr lang="nb-NO" sz="2400" dirty="0"/>
              <a:t> Firbent virveldyr som trolig kunne bevege seg både på land og i vann. </a:t>
            </a:r>
            <a:br>
              <a:rPr lang="nb-NO" sz="2400" dirty="0"/>
            </a:br>
            <a:r>
              <a:rPr lang="nb-NO" sz="2400" dirty="0"/>
              <a:t>Alder: Ca. 370 millioner år</a:t>
            </a:r>
            <a:br>
              <a:rPr lang="nb-NO" sz="2400" dirty="0"/>
            </a:br>
            <a:r>
              <a:rPr lang="nb-NO" sz="2400" dirty="0"/>
              <a:t>Hadde lunger men også skjell som fisker har. </a:t>
            </a:r>
            <a:br>
              <a:rPr lang="nb-NO" sz="2400" dirty="0"/>
            </a:br>
            <a:r>
              <a:rPr lang="nb-NO" sz="2400" dirty="0"/>
              <a:t>Funnet på Grønland i 1932. </a:t>
            </a:r>
            <a:br>
              <a:rPr lang="nb-NO" sz="2400" dirty="0"/>
            </a:br>
            <a:br>
              <a:rPr lang="nb-NO" sz="2400" dirty="0"/>
            </a:br>
            <a:endParaRPr lang="nb-NO" sz="2400" dirty="0"/>
          </a:p>
        </p:txBody>
      </p:sp>
      <p:sp>
        <p:nvSpPr>
          <p:cNvPr id="290" name="Google Shape;290;p20"/>
          <p:cNvSpPr txBox="1">
            <a:spLocks noGrp="1"/>
          </p:cNvSpPr>
          <p:nvPr>
            <p:ph type="subTitle" idx="1"/>
          </p:nvPr>
        </p:nvSpPr>
        <p:spPr>
          <a:xfrm>
            <a:off x="1038650" y="0"/>
            <a:ext cx="7079700" cy="444300"/>
          </a:xfrm>
          <a:prstGeom prst="rect">
            <a:avLst/>
          </a:prstGeom>
        </p:spPr>
        <p:txBody>
          <a:bodyPr spcFirstLastPara="1" wrap="square" lIns="0" tIns="0" rIns="0" bIns="0" anchor="t" anchorCtr="0">
            <a:noAutofit/>
          </a:bodyPr>
          <a:lstStyle/>
          <a:p>
            <a:pPr marL="0" lvl="0" indent="0" algn="ctr" rtl="0">
              <a:spcBef>
                <a:spcPts val="600"/>
              </a:spcBef>
              <a:spcAft>
                <a:spcPts val="0"/>
              </a:spcAft>
              <a:buNone/>
            </a:pPr>
            <a:r>
              <a:rPr lang="en" dirty="0"/>
              <a:t>FIRBENTE VIRVELDYR</a:t>
            </a:r>
            <a:endParaRPr dirty="0">
              <a:solidFill>
                <a:srgbClr val="FFC319"/>
              </a:solidFill>
            </a:endParaRPr>
          </a:p>
        </p:txBody>
      </p:sp>
      <p:sp>
        <p:nvSpPr>
          <p:cNvPr id="4" name="Undertittel 2">
            <a:extLst>
              <a:ext uri="{FF2B5EF4-FFF2-40B4-BE49-F238E27FC236}">
                <a16:creationId xmlns:a16="http://schemas.microsoft.com/office/drawing/2014/main" id="{FC4B7B08-630C-49F7-A59B-EF3CDBD5E059}"/>
              </a:ext>
            </a:extLst>
          </p:cNvPr>
          <p:cNvSpPr txBox="1">
            <a:spLocks/>
          </p:cNvSpPr>
          <p:nvPr/>
        </p:nvSpPr>
        <p:spPr>
          <a:xfrm>
            <a:off x="1038650" y="442377"/>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b-NO" sz="2800" dirty="0" err="1"/>
              <a:t>Ichthyostega</a:t>
            </a:r>
            <a:endParaRPr lang="nb-NO" sz="2800" dirty="0"/>
          </a:p>
        </p:txBody>
      </p:sp>
      <p:pic>
        <p:nvPicPr>
          <p:cNvPr id="3" name="Bilde 2">
            <a:extLst>
              <a:ext uri="{FF2B5EF4-FFF2-40B4-BE49-F238E27FC236}">
                <a16:creationId xmlns:a16="http://schemas.microsoft.com/office/drawing/2014/main" id="{79F1485E-F084-427C-8BA1-7F6AB275A587}"/>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Lst>
          </a:blip>
          <a:srcRect b="8601"/>
          <a:stretch/>
        </p:blipFill>
        <p:spPr>
          <a:xfrm>
            <a:off x="5440679" y="1345385"/>
            <a:ext cx="3068411" cy="2103379"/>
          </a:xfrm>
          <a:prstGeom prst="rect">
            <a:avLst/>
          </a:prstGeom>
        </p:spPr>
      </p:pic>
      <p:sp>
        <p:nvSpPr>
          <p:cNvPr id="7" name="Tittel 1">
            <a:extLst>
              <a:ext uri="{FF2B5EF4-FFF2-40B4-BE49-F238E27FC236}">
                <a16:creationId xmlns:a16="http://schemas.microsoft.com/office/drawing/2014/main" id="{6859FA7F-5D10-4112-BFD3-7B0CD7F874BB}"/>
              </a:ext>
            </a:extLst>
          </p:cNvPr>
          <p:cNvSpPr txBox="1">
            <a:spLocks/>
          </p:cNvSpPr>
          <p:nvPr/>
        </p:nvSpPr>
        <p:spPr>
          <a:xfrm>
            <a:off x="5019537" y="3591860"/>
            <a:ext cx="3424771" cy="268780"/>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pPr algn="r"/>
            <a:r>
              <a:rPr lang="en-GB" altLang="nb-NO" sz="900" dirty="0" err="1"/>
              <a:t>OlegTarabanov</a:t>
            </a:r>
            <a:r>
              <a:rPr lang="en-GB" altLang="nb-NO" sz="900" dirty="0"/>
              <a:t>, Wikimedia</a:t>
            </a:r>
            <a:endParaRPr lang="nb-NO" sz="1400" dirty="0"/>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10" name="Tittel 1">
            <a:extLst>
              <a:ext uri="{FF2B5EF4-FFF2-40B4-BE49-F238E27FC236}">
                <a16:creationId xmlns:a16="http://schemas.microsoft.com/office/drawing/2014/main" id="{13EB8CE3-0EEE-4B41-B46E-454E06C6BE8E}"/>
              </a:ext>
            </a:extLst>
          </p:cNvPr>
          <p:cNvSpPr txBox="1">
            <a:spLocks/>
          </p:cNvSpPr>
          <p:nvPr/>
        </p:nvSpPr>
        <p:spPr>
          <a:xfrm>
            <a:off x="997550" y="2343203"/>
            <a:ext cx="7081800" cy="1218081"/>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n-NO" sz="2400" dirty="0"/>
              <a:t>Det </a:t>
            </a:r>
            <a:r>
              <a:rPr lang="nn-NO" sz="2400" dirty="0" err="1"/>
              <a:t>antas</a:t>
            </a:r>
            <a:r>
              <a:rPr lang="nn-NO" sz="2400" dirty="0"/>
              <a:t> at pattedyr som levde på land </a:t>
            </a:r>
            <a:r>
              <a:rPr lang="nn-NO" sz="2400" dirty="0" err="1"/>
              <a:t>utviklet</a:t>
            </a:r>
            <a:r>
              <a:rPr lang="nn-NO" sz="2400" dirty="0"/>
              <a:t> </a:t>
            </a:r>
            <a:r>
              <a:rPr lang="nn-NO" sz="2400" dirty="0" err="1"/>
              <a:t>egenskaper</a:t>
            </a:r>
            <a:r>
              <a:rPr lang="nn-NO" sz="2400" dirty="0"/>
              <a:t> for liv i vann.</a:t>
            </a:r>
            <a:endParaRPr lang="nb-NO" sz="2400" dirty="0"/>
          </a:p>
        </p:txBody>
      </p:sp>
      <p:sp>
        <p:nvSpPr>
          <p:cNvPr id="11" name="Undertittel 2">
            <a:extLst>
              <a:ext uri="{FF2B5EF4-FFF2-40B4-BE49-F238E27FC236}">
                <a16:creationId xmlns:a16="http://schemas.microsoft.com/office/drawing/2014/main" id="{BF5B4550-F3E5-4BF9-97C6-E522EC616734}"/>
              </a:ext>
            </a:extLst>
          </p:cNvPr>
          <p:cNvSpPr txBox="1">
            <a:spLocks/>
          </p:cNvSpPr>
          <p:nvPr/>
        </p:nvSpPr>
        <p:spPr>
          <a:xfrm>
            <a:off x="653143" y="2026886"/>
            <a:ext cx="7976507"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a:t>HVORDAN FORKLARES UTVIKLINGEN AV HVALER?</a:t>
            </a:r>
            <a:endParaRPr lang="nb-NO" sz="2800" dirty="0"/>
          </a:p>
        </p:txBody>
      </p:sp>
      <p:sp>
        <p:nvSpPr>
          <p:cNvPr id="12" name="Google Shape;290;p20">
            <a:extLst>
              <a:ext uri="{FF2B5EF4-FFF2-40B4-BE49-F238E27FC236}">
                <a16:creationId xmlns:a16="http://schemas.microsoft.com/office/drawing/2014/main" id="{526BDA54-0495-479F-8038-055ECDECE76D}"/>
              </a:ext>
            </a:extLst>
          </p:cNvPr>
          <p:cNvSpPr txBox="1">
            <a:spLocks/>
          </p:cNvSpPr>
          <p:nvPr/>
        </p:nvSpPr>
        <p:spPr>
          <a:xfrm>
            <a:off x="1191050" y="37841"/>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pPr marL="0" indent="0"/>
            <a:r>
              <a:rPr lang="nb-NO" dirty="0"/>
              <a:t>HVAL</a:t>
            </a:r>
            <a:endParaRPr lang="nb-NO" dirty="0">
              <a:solidFill>
                <a:srgbClr val="FFC319"/>
              </a:solidFill>
            </a:endParaRPr>
          </a:p>
        </p:txBody>
      </p:sp>
      <p:sp>
        <p:nvSpPr>
          <p:cNvPr id="5" name="Tittel 1">
            <a:extLst>
              <a:ext uri="{FF2B5EF4-FFF2-40B4-BE49-F238E27FC236}">
                <a16:creationId xmlns:a16="http://schemas.microsoft.com/office/drawing/2014/main" id="{CE5BB631-16A4-81DA-75E3-0398BAAB9DFE}"/>
              </a:ext>
            </a:extLst>
          </p:cNvPr>
          <p:cNvSpPr txBox="1">
            <a:spLocks/>
          </p:cNvSpPr>
          <p:nvPr/>
        </p:nvSpPr>
        <p:spPr>
          <a:xfrm>
            <a:off x="1100496" y="798458"/>
            <a:ext cx="7081800" cy="981228"/>
          </a:xfrm>
          <a:prstGeom prst="rect">
            <a:avLst/>
          </a:prstGeom>
          <a:noFill/>
          <a:ln>
            <a:noFill/>
          </a:ln>
          <a:effectLst>
            <a:outerShdw blurRad="28575" dist="38100" dir="2700000" algn="bl" rotWithShape="0">
              <a:schemeClr val="dk1">
                <a:alpha val="91000"/>
              </a:schemeClr>
            </a:outerShdw>
          </a:effectLst>
        </p:spPr>
        <p:txBody>
          <a:bodyPr spcFirstLastPara="1" wrap="square" lIns="0" tIns="0" rIns="0" bIns="0" anchor="ctr" anchorCtr="0">
            <a:noAutofit/>
          </a:bodyPr>
          <a:lstStyle>
            <a:defPPr marR="0" lvl="0" algn="l" rtl="0">
              <a:lnSpc>
                <a:spcPct val="100000"/>
              </a:lnSpc>
              <a:spcBef>
                <a:spcPts val="0"/>
              </a:spcBef>
              <a:spcAft>
                <a:spcPts val="0"/>
              </a:spcAft>
            </a:defPPr>
            <a:lvl1pPr marR="0" lvl="0"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1pPr>
            <a:lvl2pPr marR="0" lvl="1"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2pPr>
            <a:lvl3pPr marR="0" lvl="2"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3pPr>
            <a:lvl4pPr marR="0" lvl="3"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4pPr>
            <a:lvl5pPr marR="0" lvl="4"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5pPr>
            <a:lvl6pPr marR="0" lvl="5"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6pPr>
            <a:lvl7pPr marR="0" lvl="6"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7pPr>
            <a:lvl8pPr marR="0" lvl="7"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8pPr>
            <a:lvl9pPr marR="0" lvl="8" algn="ctr" rtl="0">
              <a:lnSpc>
                <a:spcPct val="115000"/>
              </a:lnSpc>
              <a:spcBef>
                <a:spcPts val="0"/>
              </a:spcBef>
              <a:spcAft>
                <a:spcPts val="0"/>
              </a:spcAft>
              <a:buClr>
                <a:schemeClr val="lt1"/>
              </a:buClr>
              <a:buSzPts val="3400"/>
              <a:buFont typeface="Della Respira"/>
              <a:buNone/>
              <a:defRPr sz="3400" b="1" i="0" u="none" strike="noStrike" cap="none">
                <a:solidFill>
                  <a:schemeClr val="lt1"/>
                </a:solidFill>
                <a:latin typeface="Della Respira"/>
                <a:ea typeface="Della Respira"/>
                <a:cs typeface="Della Respira"/>
                <a:sym typeface="Della Respira"/>
              </a:defRPr>
            </a:lvl9pPr>
          </a:lstStyle>
          <a:p>
            <a:r>
              <a:rPr lang="nb-NO" sz="2400" dirty="0"/>
              <a:t>Hvaler er store pattedyr som lever hele livet i vann.</a:t>
            </a:r>
          </a:p>
        </p:txBody>
      </p:sp>
      <p:sp>
        <p:nvSpPr>
          <p:cNvPr id="6" name="Undertittel 2">
            <a:extLst>
              <a:ext uri="{FF2B5EF4-FFF2-40B4-BE49-F238E27FC236}">
                <a16:creationId xmlns:a16="http://schemas.microsoft.com/office/drawing/2014/main" id="{7D0E8708-BE82-0FD7-0B68-B1699B714087}"/>
              </a:ext>
            </a:extLst>
          </p:cNvPr>
          <p:cNvSpPr txBox="1">
            <a:spLocks/>
          </p:cNvSpPr>
          <p:nvPr/>
        </p:nvSpPr>
        <p:spPr>
          <a:xfrm>
            <a:off x="1038650" y="577820"/>
            <a:ext cx="7079700" cy="444300"/>
          </a:xfrm>
          <a:prstGeom prst="rect">
            <a:avLst/>
          </a:prstGeom>
          <a:noFill/>
          <a:ln>
            <a:noFill/>
          </a:ln>
          <a:effectLst>
            <a:outerShdw blurRad="14288" dist="28575" dir="2700000" algn="bl" rotWithShape="0">
              <a:schemeClr val="dk1">
                <a:alpha val="91000"/>
              </a:schemeClr>
            </a:outerShdw>
          </a:effectLst>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ctr" rtl="0">
              <a:lnSpc>
                <a:spcPct val="100000"/>
              </a:lnSpc>
              <a:spcBef>
                <a:spcPts val="600"/>
              </a:spcBef>
              <a:spcAft>
                <a:spcPts val="0"/>
              </a:spcAft>
              <a:buClr>
                <a:schemeClr val="lt1"/>
              </a:buClr>
              <a:buSzPts val="2400"/>
              <a:buFont typeface="Della Respira"/>
              <a:buNone/>
              <a:defRPr sz="2000" b="0" i="0" u="none" strike="noStrike" cap="none">
                <a:solidFill>
                  <a:schemeClr val="lt1"/>
                </a:solidFill>
                <a:latin typeface="Bebas Neue"/>
                <a:ea typeface="Bebas Neue"/>
                <a:cs typeface="Bebas Neue"/>
                <a:sym typeface="Bebas Neue"/>
              </a:defRPr>
            </a:lvl1pPr>
            <a:lvl2pPr marL="914400" marR="0" lvl="1"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2pPr>
            <a:lvl3pPr marL="1371600" marR="0" lvl="2"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3pPr>
            <a:lvl4pPr marL="1828800" marR="0" lvl="3"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4pPr>
            <a:lvl5pPr marL="2286000" marR="0" lvl="4"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5pPr>
            <a:lvl6pPr marL="2743200" marR="0" lvl="5"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6pPr>
            <a:lvl7pPr marL="3200400" marR="0" lvl="6"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7pPr>
            <a:lvl8pPr marL="3657600" marR="0" lvl="7"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8pPr>
            <a:lvl9pPr marL="4114800" marR="0" lvl="8" indent="-381000" algn="l" rtl="0">
              <a:lnSpc>
                <a:spcPct val="100000"/>
              </a:lnSpc>
              <a:spcBef>
                <a:spcPts val="600"/>
              </a:spcBef>
              <a:spcAft>
                <a:spcPts val="0"/>
              </a:spcAft>
              <a:buClr>
                <a:schemeClr val="lt1"/>
              </a:buClr>
              <a:buSzPts val="2400"/>
              <a:buFont typeface="Della Respira"/>
              <a:buNone/>
              <a:defRPr sz="2000" b="1" i="0" u="none" strike="noStrike" cap="none">
                <a:solidFill>
                  <a:schemeClr val="lt1"/>
                </a:solidFill>
                <a:latin typeface="Della Respira"/>
                <a:ea typeface="Della Respira"/>
                <a:cs typeface="Della Respira"/>
                <a:sym typeface="Della Respira"/>
              </a:defRPr>
            </a:lvl9pPr>
          </a:lstStyle>
          <a:p>
            <a:r>
              <a:rPr lang="nn-NO" sz="2800" dirty="0" err="1"/>
              <a:t>HVa</a:t>
            </a:r>
            <a:r>
              <a:rPr lang="nn-NO" sz="2800" dirty="0"/>
              <a:t> ER En </a:t>
            </a:r>
            <a:r>
              <a:rPr lang="nn-NO" sz="2800" dirty="0" err="1"/>
              <a:t>hval</a:t>
            </a:r>
            <a:r>
              <a:rPr lang="nn-NO" sz="2800" dirty="0"/>
              <a:t>? </a:t>
            </a:r>
            <a:endParaRPr lang="nb-NO" sz="2800" dirty="0"/>
          </a:p>
        </p:txBody>
      </p:sp>
    </p:spTree>
  </p:cSld>
  <p:clrMapOvr>
    <a:masterClrMapping/>
  </p:clrMapOvr>
  <p:transition>
    <p:fade/>
  </p:transition>
</p:sld>
</file>

<file path=ppt/theme/theme1.xml><?xml version="1.0" encoding="utf-8"?>
<a:theme xmlns:a="http://schemas.openxmlformats.org/drawingml/2006/main" name="Jeoparty template">
  <a:themeElements>
    <a:clrScheme name="Custom 347">
      <a:dk1>
        <a:srgbClr val="000619"/>
      </a:dk1>
      <a:lt1>
        <a:srgbClr val="FFFFFF"/>
      </a:lt1>
      <a:dk2>
        <a:srgbClr val="E3E8FB"/>
      </a:dk2>
      <a:lt2>
        <a:srgbClr val="929FBE"/>
      </a:lt2>
      <a:accent1>
        <a:srgbClr val="080687"/>
      </a:accent1>
      <a:accent2>
        <a:srgbClr val="271BC3"/>
      </a:accent2>
      <a:accent3>
        <a:srgbClr val="026BD6"/>
      </a:accent3>
      <a:accent4>
        <a:srgbClr val="9B0EAA"/>
      </a:accent4>
      <a:accent5>
        <a:srgbClr val="EC0370"/>
      </a:accent5>
      <a:accent6>
        <a:srgbClr val="FCA11D"/>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2672</TotalTime>
  <Words>1716</Words>
  <Application>Microsoft Office PowerPoint</Application>
  <PresentationFormat>Skjermfremvisning (16:9)</PresentationFormat>
  <Paragraphs>172</Paragraphs>
  <Slides>25</Slides>
  <Notes>25</Notes>
  <HiddenSlides>0</HiddenSlides>
  <MMClips>1</MMClips>
  <ScaleCrop>false</ScaleCrop>
  <HeadingPairs>
    <vt:vector size="6" baseType="variant">
      <vt:variant>
        <vt:lpstr>Brukte skrifter</vt:lpstr>
      </vt:variant>
      <vt:variant>
        <vt:i4>7</vt:i4>
      </vt:variant>
      <vt:variant>
        <vt:lpstr>Tema</vt:lpstr>
      </vt:variant>
      <vt:variant>
        <vt:i4>1</vt:i4>
      </vt:variant>
      <vt:variant>
        <vt:lpstr>Lysbildetitler</vt:lpstr>
      </vt:variant>
      <vt:variant>
        <vt:i4>25</vt:i4>
      </vt:variant>
    </vt:vector>
  </HeadingPairs>
  <TitlesOfParts>
    <vt:vector size="33" baseType="lpstr">
      <vt:lpstr>Open Sans</vt:lpstr>
      <vt:lpstr>NexusSans</vt:lpstr>
      <vt:lpstr>Calibri</vt:lpstr>
      <vt:lpstr>Bebas Neue</vt:lpstr>
      <vt:lpstr>-apple-system</vt:lpstr>
      <vt:lpstr>Della Respira</vt:lpstr>
      <vt:lpstr>Arial</vt:lpstr>
      <vt:lpstr>Jeoparty template</vt:lpstr>
      <vt:lpstr>JAKTEN PÅ MELLOMFORMENE</vt:lpstr>
      <vt:lpstr>Slik gjør dere</vt:lpstr>
      <vt:lpstr>HVA ER EN MELLOMFORM?</vt:lpstr>
      <vt:lpstr>HVILKE DYR OG MELLOMFORMER vil dere UTFORSKE?</vt:lpstr>
      <vt:lpstr>PowerPoint-presentasjon</vt:lpstr>
      <vt:lpstr>I 2004 fant forskere fossiler av fiskeslekten Tiktaalik i Canada. Tiktaalik levde for ca 380 mill. år siden. Tiktaalik hadde visse likheter med landlevende dyr, og ble raskt definert som en mellomform mellom fisk og firbente virveldyr. Tiktaalik ble fremhevet som et eksempel på en suksessfull prediksjon ut fra evolusjonsteorien.  </vt:lpstr>
      <vt:lpstr>I 2010 oppdaget forskere spor av firbente virveldyr i Polen. Sporene var mer enn 395 millioner år gamle, så det fantes firbente virveldyr over 15 millioner år før Tiktaaliks tid. Tiktaalik kunne altså ikke lenger være en mellomform som knyttet fisk til de første  firbente virveldyrene. </vt:lpstr>
      <vt:lpstr> Firbent virveldyr som trolig kunne bevege seg både på land og i vann.  Alder: Ca. 370 millioner år Hadde lunger men også skjell som fisker har.  Funnet på Grønland i 1932.   </vt:lpstr>
      <vt:lpstr>PowerPoint-presentasjon</vt:lpstr>
      <vt:lpstr>PowerPoint-presentasjon</vt:lpstr>
      <vt:lpstr>PowerPoint-presentasjon</vt:lpstr>
      <vt:lpstr>Archaeopteryx omtales som urfuglen og levde for 150 millioner år siden. Den hadde fjær, men også fingre og tenner. Det er usikkert om den kunne fly. </vt:lpstr>
      <vt:lpstr>Selv om Archaeopteryx hadde likhetstrekk med dinosaurer var den likevel en fugl. Det er en utfordring for evolusjonsteorien at Archaeopteryx hadde ferdig utvikla fjær. Teorien om at fugler stammer fra dinosaurer står nå svakt. </vt:lpstr>
      <vt:lpstr>- Fjær har kroker og haker som passer inn i hverandre. Det gir ikke mening at dette systemet skulle utvikle seg gradvis siden en en krok eller hake ikke gir fordel før fjæra er ferdig utvikla. - Skjell fra krypdyr er foreslått som utgangspunkt for fjær. Denne forklaringen har ikke svar på hvorfor fjær er hule.  - Nyere forskning forklarar fjær som et biprodukt av evolusjon.  </vt:lpstr>
      <vt:lpstr>Fugler er varmblodige og krever omtrent 20 ganger mer oksygen enn dinosaurer som var kaldblodige. Dette krever et helt annerledes respirasjonssystem som ikke er forklart med gradvis utvikling.</vt:lpstr>
      <vt:lpstr>Dersom fugler skulle ha utvikla seg fra krypdyr må det finnes en forklaring på overgangen fra tre til fire hjertekammer. En slik forklaring mangler, og må i tillegg forklare overgang fra todelt til enkel hovedpulsåre, omkobling av vener og arterier, og endringer i vegger og ventiler i hjertet. Dette er store utfordringer med tanke på at hvert seg i en gradvis utvikling må utgjøre en konkurransefordel i kampen for tilværelsen.</vt:lpstr>
      <vt:lpstr>PowerPoint-presentasjon</vt:lpstr>
      <vt:lpstr>PowerPoint-presentasjon</vt:lpstr>
      <vt:lpstr>“…de tidligste fossilene til Homo, Homo rudolfensis og Homo erectus, er atskilt fra Australopithecus ved et stort gap uten forbindelse over. Hvordan kan vi forklare dette tilsynelatende spranget? Når vi ikke har noen fossiler som kan tjene som missing links, må vi falle tilbake på den tradisjonsrike metoden med historiefortelling, konstruksjonen av en historisk fortelling.” Evolusjonsbiolog Enst Mayr, 2004 </vt:lpstr>
      <vt:lpstr>PowerPoint-presentasjon</vt:lpstr>
      <vt:lpstr>PowerPoint-presentasjon</vt:lpstr>
      <vt:lpstr>PowerPoint-presentasjon</vt:lpstr>
      <vt:lpstr>PowerPoint-presentasjon</vt:lpstr>
      <vt:lpstr>I det kambriske berglaget finnes tusenvis av trilobittfossiler. I laget rett under, det prekambriske, finnes det fossiler, men ingen som kan ha vært i slekt med trilobittene. </vt:lpstr>
      <vt:lpstr>Det er vanlig at fossilene viser at nye organismer og systemer har oppstått brått uten gradvis utvikling slik som trilobittene. F.eks: - Fotosyntesen, like etter livets opprinnelse - Ryggstrengdyr, i kambrium - Dinosaurer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Johannes Sæleset</dc:creator>
  <cp:lastModifiedBy>Johannes Sæleset</cp:lastModifiedBy>
  <cp:revision>3</cp:revision>
  <dcterms:modified xsi:type="dcterms:W3CDTF">2023-11-01T06:26:12Z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a98e6aa-f38b-493c-8d03-f8fd77103338_Enabled">
    <vt:lpwstr>true</vt:lpwstr>
  </property>
  <property fmtid="{D5CDD505-2E9C-101B-9397-08002B2CF9AE}" pid="3" name="MSIP_Label_ea98e6aa-f38b-493c-8d03-f8fd77103338_SetDate">
    <vt:lpwstr>2023-10-31T18:57:10Z</vt:lpwstr>
  </property>
  <property fmtid="{D5CDD505-2E9C-101B-9397-08002B2CF9AE}" pid="4" name="MSIP_Label_ea98e6aa-f38b-493c-8d03-f8fd77103338_Method">
    <vt:lpwstr>Privileged</vt:lpwstr>
  </property>
  <property fmtid="{D5CDD505-2E9C-101B-9397-08002B2CF9AE}" pid="5" name="MSIP_Label_ea98e6aa-f38b-493c-8d03-f8fd77103338_Name">
    <vt:lpwstr>ea98e6aa-f38b-493c-8d03-f8fd77103338</vt:lpwstr>
  </property>
  <property fmtid="{D5CDD505-2E9C-101B-9397-08002B2CF9AE}" pid="6" name="MSIP_Label_ea98e6aa-f38b-493c-8d03-f8fd77103338_SiteId">
    <vt:lpwstr>25a470a6-f991-4bb7-8e1f-964b7d699066</vt:lpwstr>
  </property>
  <property fmtid="{D5CDD505-2E9C-101B-9397-08002B2CF9AE}" pid="7" name="MSIP_Label_ea98e6aa-f38b-493c-8d03-f8fd77103338_ActionId">
    <vt:lpwstr>a0d6e8d4-85d8-47ab-b8fb-9706e38accce</vt:lpwstr>
  </property>
  <property fmtid="{D5CDD505-2E9C-101B-9397-08002B2CF9AE}" pid="8" name="MSIP_Label_ea98e6aa-f38b-493c-8d03-f8fd77103338_ContentBits">
    <vt:lpwstr>0</vt:lpwstr>
  </property>
</Properties>
</file>