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4" r:id="rId3"/>
    <p:sldId id="265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50B48A-0B69-4D0B-A379-786A70F3F1B8}" v="5" dt="2022-06-14T15:46:37.9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46915" autoAdjust="0"/>
  </p:normalViewPr>
  <p:slideViewPr>
    <p:cSldViewPr snapToGrid="0">
      <p:cViewPr varScale="1">
        <p:scale>
          <a:sx n="27" d="100"/>
          <a:sy n="27" d="100"/>
        </p:scale>
        <p:origin x="2164" y="48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9DA7FF-395D-45B1-9B00-C364064B4010}" type="datetimeFigureOut">
              <a:rPr lang="nb-NO" smtClean="0"/>
              <a:t>08.12.2023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6C558F-7457-43BE-9692-5A9D849E4A9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1021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abs.minutelabs.io/evolution-simulator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6C558F-7457-43BE-9692-5A9D849E4A95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9582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i="1" dirty="0"/>
              <a:t>Vis videoen som </a:t>
            </a:r>
            <a:r>
              <a:rPr lang="nn-NO" i="1" dirty="0" err="1"/>
              <a:t>intro</a:t>
            </a:r>
            <a:r>
              <a:rPr lang="nn-NO" i="1" dirty="0"/>
              <a:t> til </a:t>
            </a:r>
            <a:r>
              <a:rPr lang="nn-NO" i="1" dirty="0" err="1"/>
              <a:t>simuleringen</a:t>
            </a:r>
            <a:r>
              <a:rPr lang="nn-NO" i="1" dirty="0"/>
              <a:t>.</a:t>
            </a:r>
          </a:p>
          <a:p>
            <a:r>
              <a:rPr lang="nn-NO" i="1" dirty="0"/>
              <a:t>Skru evt. på automatisk teksting med </a:t>
            </a:r>
            <a:r>
              <a:rPr lang="nn-NO" i="1" dirty="0" err="1"/>
              <a:t>overseettelse</a:t>
            </a:r>
            <a:r>
              <a:rPr lang="nn-NO" i="1" dirty="0"/>
              <a:t> til norsk.</a:t>
            </a:r>
          </a:p>
          <a:p>
            <a:r>
              <a:rPr lang="nn-NO" i="1" dirty="0"/>
              <a:t>La deretter </a:t>
            </a:r>
            <a:r>
              <a:rPr lang="nn-NO" i="1" dirty="0" err="1"/>
              <a:t>elevene</a:t>
            </a:r>
            <a:r>
              <a:rPr lang="nn-NO" i="1" dirty="0"/>
              <a:t> prøve simulatoren </a:t>
            </a:r>
            <a:r>
              <a:rPr lang="nn-NO" i="1" dirty="0" err="1"/>
              <a:t>selv</a:t>
            </a:r>
            <a:r>
              <a:rPr lang="nn-NO" i="1" dirty="0"/>
              <a:t>: </a:t>
            </a:r>
            <a:r>
              <a:rPr lang="nb-NO" sz="1200" i="1" dirty="0">
                <a:hlinkClick r:id="rId3"/>
              </a:rPr>
              <a:t>https://labs.minutelabs.io/evolution-simulator</a:t>
            </a:r>
            <a:endParaRPr lang="nb-NO" sz="1200" i="1" dirty="0"/>
          </a:p>
          <a:p>
            <a:pPr algn="ctr"/>
            <a:endParaRPr lang="nb-NO" sz="1200" i="1" dirty="0"/>
          </a:p>
          <a:p>
            <a:endParaRPr lang="nn-NO" i="1" dirty="0"/>
          </a:p>
          <a:p>
            <a:endParaRPr lang="nb-NO" i="1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6C558F-7457-43BE-9692-5A9D849E4A95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443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Likheter: </a:t>
            </a:r>
          </a:p>
          <a:p>
            <a:pPr marL="171450" indent="-171450">
              <a:buFontTx/>
              <a:buChar char="-"/>
            </a:pPr>
            <a:r>
              <a:rPr lang="nb-NO" dirty="0"/>
              <a:t>Naturlig utvalg demonstreres. </a:t>
            </a:r>
            <a:r>
              <a:rPr lang="nb-NO" dirty="0" err="1"/>
              <a:t>Blobs</a:t>
            </a:r>
            <a:r>
              <a:rPr lang="nb-NO" dirty="0"/>
              <a:t> med egenskaper som passer omgivelsene spiser mer og formerer seg mer. </a:t>
            </a:r>
            <a:r>
              <a:rPr lang="nb-NO" dirty="0" err="1"/>
              <a:t>Blobs</a:t>
            </a:r>
            <a:r>
              <a:rPr lang="nb-NO" dirty="0"/>
              <a:t> med egenskaper som passer dårligere får mindre mat og har større sjans for å dø.</a:t>
            </a:r>
          </a:p>
          <a:p>
            <a:pPr marL="171450" indent="-171450">
              <a:buFontTx/>
              <a:buChar char="-"/>
            </a:pPr>
            <a:r>
              <a:rPr lang="nb-NO" dirty="0"/>
              <a:t>En positiv egenskap kommer med tilhørende ulempe </a:t>
            </a:r>
            <a:r>
              <a:rPr lang="nb-NO"/>
              <a:t>- høyere energiforbruk</a:t>
            </a:r>
            <a:endParaRPr lang="nb-NO" dirty="0"/>
          </a:p>
          <a:p>
            <a:pPr marL="171450" indent="-171450">
              <a:buFontTx/>
              <a:buChar char="-"/>
            </a:pPr>
            <a:r>
              <a:rPr lang="nb-NO" dirty="0"/>
              <a:t>Mutasjoner endrer </a:t>
            </a:r>
            <a:r>
              <a:rPr lang="nb-NO" dirty="0" err="1"/>
              <a:t>blobs</a:t>
            </a:r>
            <a:r>
              <a:rPr lang="nb-NO" dirty="0"/>
              <a:t> fra en generasjon til neste</a:t>
            </a:r>
          </a:p>
          <a:p>
            <a:pPr marL="0" indent="0">
              <a:buFontTx/>
              <a:buNone/>
            </a:pPr>
            <a:endParaRPr lang="nb-NO" dirty="0"/>
          </a:p>
          <a:p>
            <a:pPr marL="0" indent="0">
              <a:buFontTx/>
              <a:buNone/>
            </a:pPr>
            <a:r>
              <a:rPr lang="nb-NO" dirty="0"/>
              <a:t>Ulikheter</a:t>
            </a:r>
          </a:p>
          <a:p>
            <a:pPr marL="171450" indent="-171450">
              <a:buFontTx/>
              <a:buChar char="-"/>
            </a:pPr>
            <a:r>
              <a:rPr lang="nb-NO" dirty="0" err="1"/>
              <a:t>Blobworld</a:t>
            </a:r>
            <a:r>
              <a:rPr lang="nb-NO" dirty="0"/>
              <a:t> kan styres ved å justere innstillingene – evolusjonsteorien legger til grunn at utviklingen skjer tilfeldig og uten hensikt</a:t>
            </a:r>
          </a:p>
          <a:p>
            <a:pPr marL="171450" indent="-171450">
              <a:buFontTx/>
              <a:buChar char="-"/>
            </a:pPr>
            <a:r>
              <a:rPr lang="nb-NO" dirty="0"/>
              <a:t>Ikke seksuell reproduksjon – </a:t>
            </a:r>
          </a:p>
          <a:p>
            <a:pPr marL="171450" indent="-171450">
              <a:buFontTx/>
              <a:buChar char="-"/>
            </a:pPr>
            <a:endParaRPr lang="nb-NO" dirty="0"/>
          </a:p>
          <a:p>
            <a:pPr marL="0" indent="0">
              <a:buFontTx/>
              <a:buNone/>
            </a:pPr>
            <a:r>
              <a:rPr lang="nb-NO" dirty="0"/>
              <a:t>Seksuell reproduksjon – effekten er etterlignet ved at avkom får tilfeldig endra egenskaper</a:t>
            </a:r>
          </a:p>
          <a:p>
            <a:pPr marL="171450" indent="-171450">
              <a:buFontTx/>
              <a:buChar char="-"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6C558F-7457-43BE-9692-5A9D849E4A95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93309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91C020F-5974-4861-AF41-8446C8B41C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AB637D4C-EB9C-4419-AFF5-057680D430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275C95C-7108-47E2-8B9B-93D27A6C8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CA9A-7540-4EA4-B687-14317E77C3A0}" type="datetimeFigureOut">
              <a:rPr lang="nb-NO" smtClean="0"/>
              <a:t>08.12.2023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2DF7F02-AC69-4B2F-A590-C4E5A12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D74C515-D1F6-4DEC-BE42-BDEB81696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4C853-A544-45AB-83AA-512C692AEB4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0369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976902C-F8FE-4778-8EF9-FFEC03509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CD758FC-93D1-4233-AFB1-49DA4D78B2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5E2E8DA-6939-4363-8098-E6D3190E0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CA9A-7540-4EA4-B687-14317E77C3A0}" type="datetimeFigureOut">
              <a:rPr lang="nb-NO" smtClean="0"/>
              <a:t>08.12.2023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E5BE46A-BDD1-4507-8DF0-48B2DE6C8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FF21CD9-BE31-4607-B83C-D9335529F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4C853-A544-45AB-83AA-512C692AEB4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21540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80323201-CF65-474D-986D-B9C978857A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940B5BC-0D30-457D-8618-8C82FCDEE4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63829F7-4BEE-4046-9A59-E72ADB843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CA9A-7540-4EA4-B687-14317E77C3A0}" type="datetimeFigureOut">
              <a:rPr lang="nb-NO" smtClean="0"/>
              <a:t>08.12.2023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BF3DC57-C8DA-47B8-94D7-073F23413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B99C2EB-2883-4109-963B-634BB65AC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4C853-A544-45AB-83AA-512C692AEB4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6664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B301AC0-118B-4A74-BECF-D3F737044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438B3BA-10F2-4B39-B575-FAA2C376B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544792E-D574-4585-8999-79E0337C8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CA9A-7540-4EA4-B687-14317E77C3A0}" type="datetimeFigureOut">
              <a:rPr lang="nb-NO" smtClean="0"/>
              <a:t>08.12.2023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D307DEE-3490-4206-BC37-4774E1696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C3341E5-95DE-4A5B-B3C2-16D5CD9A7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4C853-A544-45AB-83AA-512C692AEB4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5299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F3A39CA-B359-4380-8D6E-07BBE73DC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5E82222-763F-4260-9D2F-1B11925C74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70117DC-378D-4D7A-8E12-C3FD81B5E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CA9A-7540-4EA4-B687-14317E77C3A0}" type="datetimeFigureOut">
              <a:rPr lang="nb-NO" smtClean="0"/>
              <a:t>08.12.2023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A391DE7-6D40-4291-8660-993AB1581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9A733A8-6830-4A36-A882-5D7D30DB5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4C853-A544-45AB-83AA-512C692AEB4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7196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61DA755-7124-4FA5-8549-B16486C68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A9E9221-376F-4FED-989F-E097B8094E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A04762C-2735-499A-8039-88E76A01F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B12C6C7-4B5F-4540-AB4B-CE020233F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CA9A-7540-4EA4-B687-14317E77C3A0}" type="datetimeFigureOut">
              <a:rPr lang="nb-NO" smtClean="0"/>
              <a:t>08.12.2023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D36E7CD-C216-4323-A7F6-BAC4C55A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F100C4B-8A15-4A27-9A70-806550946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4C853-A544-45AB-83AA-512C692AEB4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9519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450C39F-5917-49C6-B919-918C70A40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2596CDF-AEB6-4B7C-8190-2DFDC33AD2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B05A43D-A82E-4C5C-9005-5D80F20FB5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63B60C63-ED0E-40D9-8655-B193F3B10F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B647FA0-04F4-4D85-BDEE-95BDCE3147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7EC3A05A-2C01-4992-83DE-6ABCE7677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CA9A-7540-4EA4-B687-14317E77C3A0}" type="datetimeFigureOut">
              <a:rPr lang="nb-NO" smtClean="0"/>
              <a:t>08.12.2023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2E96822-1961-4C77-B0CC-B832CCBA6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53160511-1E99-4515-8A9E-43C99FA56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4C853-A544-45AB-83AA-512C692AEB4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08872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742DA3-1339-4D85-9843-29F0589AC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19A82E2-F899-4532-9420-6AC9E1D26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CA9A-7540-4EA4-B687-14317E77C3A0}" type="datetimeFigureOut">
              <a:rPr lang="nb-NO" smtClean="0"/>
              <a:t>08.12.2023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3EA2974-0C41-4513-BA3E-04BC634A7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5596430-9A7A-46E9-82B0-605012035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4C853-A544-45AB-83AA-512C692AEB4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6002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450A2544-8C86-4C5C-B7F2-23FDA4333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CA9A-7540-4EA4-B687-14317E77C3A0}" type="datetimeFigureOut">
              <a:rPr lang="nb-NO" smtClean="0"/>
              <a:t>08.12.2023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6C0372E-EB2D-4038-B4AB-89907327C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3F24BF3D-3CE5-407C-BE40-DC2C2A83C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4C853-A544-45AB-83AA-512C692AEB4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81755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94CA8EB-4CB8-4B50-ABDA-AF57E812B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3975415-18EA-4B2E-9601-5C0DC4764A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F57C3C9-98C0-4BC3-96F6-8AFC8FCF1B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D5BE358-8E1A-4CD6-9655-35D105FAB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CA9A-7540-4EA4-B687-14317E77C3A0}" type="datetimeFigureOut">
              <a:rPr lang="nb-NO" smtClean="0"/>
              <a:t>08.12.2023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D8E3440-7DC8-463B-A928-89E58DBF0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004139B-DADB-4B6F-90CE-8589A1E95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4C853-A544-45AB-83AA-512C692AEB4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52220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0B33523-91FB-4AC7-A78E-AD2EEA251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D43F5861-4D72-4D5F-A99D-B67874CAF6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BFAA4AE-1F3D-45ED-9723-C64643355E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3C07233-E8BB-4080-9F92-1F98BF572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CA9A-7540-4EA4-B687-14317E77C3A0}" type="datetimeFigureOut">
              <a:rPr lang="nb-NO" smtClean="0"/>
              <a:t>08.12.2023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01744C4-4735-49B6-B361-C3CAD38DF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021ACC0-CAE8-4A33-9F50-DF7E0719B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4C853-A544-45AB-83AA-512C692AEB4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87180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0847AE3A-101D-4D88-BB28-C834F2739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74BBBF2-6A01-46B6-AFBA-21A2D0BDC8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55531C3-2990-49FF-9664-9A4A3AA811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9CA9A-7540-4EA4-B687-14317E77C3A0}" type="datetimeFigureOut">
              <a:rPr lang="nb-NO" smtClean="0"/>
              <a:t>08.12.2023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395AD8D-2DD5-41E9-B523-76E5EA238E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69F741A-15AE-4C8A-A89B-1DFD7DAA58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4C853-A544-45AB-83AA-512C692AEB4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230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0ZGbIKd0XrM?feature=oembed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B1C15D7-9137-4609-8F44-763F7095F2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7788" y="1144746"/>
            <a:ext cx="10196423" cy="2387600"/>
          </a:xfrm>
        </p:spPr>
        <p:txBody>
          <a:bodyPr/>
          <a:lstStyle/>
          <a:p>
            <a:r>
              <a:rPr lang="nb-NO" dirty="0"/>
              <a:t>Simuler evolusjon!</a:t>
            </a:r>
          </a:p>
        </p:txBody>
      </p:sp>
      <p:sp>
        <p:nvSpPr>
          <p:cNvPr id="4" name="Undertittel 2">
            <a:extLst>
              <a:ext uri="{FF2B5EF4-FFF2-40B4-BE49-F238E27FC236}">
                <a16:creationId xmlns:a16="http://schemas.microsoft.com/office/drawing/2014/main" id="{FF833EF7-EE16-4942-BCAC-FA130CCF1FE8}"/>
              </a:ext>
            </a:extLst>
          </p:cNvPr>
          <p:cNvSpPr txBox="1">
            <a:spLocks/>
          </p:cNvSpPr>
          <p:nvPr/>
        </p:nvSpPr>
        <p:spPr>
          <a:xfrm>
            <a:off x="9680146" y="6436159"/>
            <a:ext cx="3087778" cy="29527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n-NO" sz="2000" dirty="0"/>
              <a:t>Johannes Sæleset</a:t>
            </a:r>
            <a:endParaRPr lang="nb-NO" sz="2000" dirty="0"/>
          </a:p>
        </p:txBody>
      </p:sp>
      <p:pic>
        <p:nvPicPr>
          <p:cNvPr id="5" name="Picture 6" descr="Creative Commons License">
            <a:extLst>
              <a:ext uri="{FF2B5EF4-FFF2-40B4-BE49-F238E27FC236}">
                <a16:creationId xmlns:a16="http://schemas.microsoft.com/office/drawing/2014/main" id="{975E0390-21F8-44AB-BBBC-A146FF27C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5230" y="6388033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Undertittel 6">
            <a:extLst>
              <a:ext uri="{FF2B5EF4-FFF2-40B4-BE49-F238E27FC236}">
                <a16:creationId xmlns:a16="http://schemas.microsoft.com/office/drawing/2014/main" id="{7447ACCB-F8AE-49E4-B88B-F503B28500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19752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2EBF4AF-CD42-4BAE-A482-7A1BFDF09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3021"/>
            <a:ext cx="10515600" cy="1325563"/>
          </a:xfrm>
        </p:spPr>
        <p:txBody>
          <a:bodyPr/>
          <a:lstStyle/>
          <a:p>
            <a:pPr algn="ctr"/>
            <a:endParaRPr lang="nb-NO" dirty="0"/>
          </a:p>
        </p:txBody>
      </p:sp>
      <p:pic>
        <p:nvPicPr>
          <p:cNvPr id="7" name="Media på Internett 6" title="Simulating Natural Selection">
            <a:hlinkClick r:id="" action="ppaction://media"/>
            <a:extLst>
              <a:ext uri="{FF2B5EF4-FFF2-40B4-BE49-F238E27FC236}">
                <a16:creationId xmlns:a16="http://schemas.microsoft.com/office/drawing/2014/main" id="{ABEC3CFD-DD74-4572-A3FA-B10E0AE17860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88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414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7482B8A-70A7-405C-A242-1B2A99E29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Diskusjon om </a:t>
            </a:r>
            <a:r>
              <a:rPr lang="nn-NO" dirty="0" err="1"/>
              <a:t>Blobworld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39FB189-E703-4694-95CF-EE1B83E86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err="1"/>
              <a:t>Hvordan</a:t>
            </a:r>
            <a:r>
              <a:rPr lang="nn-NO" dirty="0"/>
              <a:t> </a:t>
            </a:r>
            <a:r>
              <a:rPr lang="nn-NO" dirty="0" err="1"/>
              <a:t>ligner</a:t>
            </a:r>
            <a:r>
              <a:rPr lang="nn-NO" dirty="0"/>
              <a:t> evolusjon i </a:t>
            </a:r>
            <a:r>
              <a:rPr lang="nn-NO" dirty="0" err="1"/>
              <a:t>Blobworld</a:t>
            </a:r>
            <a:r>
              <a:rPr lang="nn-NO" dirty="0"/>
              <a:t> på evolusjon i </a:t>
            </a:r>
            <a:r>
              <a:rPr lang="nn-NO" dirty="0" err="1"/>
              <a:t>dyreverden</a:t>
            </a:r>
            <a:r>
              <a:rPr lang="nn-NO" dirty="0"/>
              <a:t>?</a:t>
            </a:r>
          </a:p>
          <a:p>
            <a:r>
              <a:rPr lang="nn-NO" dirty="0" err="1"/>
              <a:t>Hvordan</a:t>
            </a:r>
            <a:r>
              <a:rPr lang="nn-NO" dirty="0"/>
              <a:t> er den forskjellig?</a:t>
            </a:r>
          </a:p>
          <a:p>
            <a:r>
              <a:rPr lang="nn-NO" dirty="0"/>
              <a:t>Det skjer </a:t>
            </a:r>
            <a:r>
              <a:rPr lang="nn-NO" dirty="0" err="1"/>
              <a:t>ikke</a:t>
            </a:r>
            <a:r>
              <a:rPr lang="nn-NO" dirty="0"/>
              <a:t> seksuell reproduksjon i </a:t>
            </a:r>
            <a:r>
              <a:rPr lang="nn-NO" dirty="0" err="1"/>
              <a:t>Blobworld</a:t>
            </a:r>
            <a:r>
              <a:rPr lang="nn-NO" dirty="0"/>
              <a:t>. </a:t>
            </a:r>
            <a:r>
              <a:rPr lang="nn-NO" dirty="0" err="1"/>
              <a:t>Hva</a:t>
            </a:r>
            <a:r>
              <a:rPr lang="nn-NO" dirty="0"/>
              <a:t> har </a:t>
            </a:r>
            <a:r>
              <a:rPr lang="nn-NO" dirty="0" err="1"/>
              <a:t>programmereren</a:t>
            </a:r>
            <a:r>
              <a:rPr lang="nn-NO" dirty="0"/>
              <a:t> lagt inn for å få frem </a:t>
            </a:r>
            <a:r>
              <a:rPr lang="nn-NO" dirty="0" err="1"/>
              <a:t>samme</a:t>
            </a:r>
            <a:r>
              <a:rPr lang="nn-NO" dirty="0"/>
              <a:t> effekt?</a:t>
            </a:r>
          </a:p>
        </p:txBody>
      </p:sp>
    </p:spTree>
    <p:extLst>
      <p:ext uri="{BB962C8B-B14F-4D97-AF65-F5344CB8AC3E}">
        <p14:creationId xmlns:p14="http://schemas.microsoft.com/office/powerpoint/2010/main" val="4179193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TM03457491[[fn=Metropolitt]]</Template>
  <TotalTime>827</TotalTime>
  <Words>171</Words>
  <Application>Microsoft Office PowerPoint</Application>
  <PresentationFormat>Widescreen</PresentationFormat>
  <Paragraphs>23</Paragraphs>
  <Slides>3</Slides>
  <Notes>3</Notes>
  <HiddenSlides>0</HiddenSlides>
  <MMClips>1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Simuler evolusjon!</vt:lpstr>
      <vt:lpstr>PowerPoint-presentasjon</vt:lpstr>
      <vt:lpstr>Diskusjon om Blobworld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Evolusjon – en kamp for tilværelsen</dc:title>
  <dc:creator>Johannes Sæleset</dc:creator>
  <cp:lastModifiedBy>Britt-Ellen Skregelid Birkeland</cp:lastModifiedBy>
  <cp:revision>7</cp:revision>
  <dcterms:created xsi:type="dcterms:W3CDTF">2022-01-04T09:08:14Z</dcterms:created>
  <dcterms:modified xsi:type="dcterms:W3CDTF">2023-12-08T09:47:55Z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a98e6aa-f38b-493c-8d03-f8fd77103338_Enabled">
    <vt:lpwstr>true</vt:lpwstr>
  </property>
  <property fmtid="{D5CDD505-2E9C-101B-9397-08002B2CF9AE}" pid="3" name="MSIP_Label_ea98e6aa-f38b-493c-8d03-f8fd77103338_SetDate">
    <vt:lpwstr>2023-06-13T12:36:44Z</vt:lpwstr>
  </property>
  <property fmtid="{D5CDD505-2E9C-101B-9397-08002B2CF9AE}" pid="4" name="MSIP_Label_ea98e6aa-f38b-493c-8d03-f8fd77103338_Method">
    <vt:lpwstr>Privileged</vt:lpwstr>
  </property>
  <property fmtid="{D5CDD505-2E9C-101B-9397-08002B2CF9AE}" pid="5" name="MSIP_Label_ea98e6aa-f38b-493c-8d03-f8fd77103338_Name">
    <vt:lpwstr>ea98e6aa-f38b-493c-8d03-f8fd77103338</vt:lpwstr>
  </property>
  <property fmtid="{D5CDD505-2E9C-101B-9397-08002B2CF9AE}" pid="6" name="MSIP_Label_ea98e6aa-f38b-493c-8d03-f8fd77103338_SiteId">
    <vt:lpwstr>25a470a6-f991-4bb7-8e1f-964b7d699066</vt:lpwstr>
  </property>
  <property fmtid="{D5CDD505-2E9C-101B-9397-08002B2CF9AE}" pid="7" name="MSIP_Label_ea98e6aa-f38b-493c-8d03-f8fd77103338_ActionId">
    <vt:lpwstr>61b5d03e-fff4-47e4-8ff2-86f980e4cc0e</vt:lpwstr>
  </property>
  <property fmtid="{D5CDD505-2E9C-101B-9397-08002B2CF9AE}" pid="8" name="MSIP_Label_ea98e6aa-f38b-493c-8d03-f8fd77103338_ContentBits">
    <vt:lpwstr>0</vt:lpwstr>
  </property>
</Properties>
</file>