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4" r:id="rId3"/>
    <p:sldId id="259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50BF43-1763-4681-9752-D9A922FB5A8E}" v="2" dt="2023-12-08T13:39:48.2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3945" autoAdjust="0"/>
  </p:normalViewPr>
  <p:slideViewPr>
    <p:cSldViewPr snapToGrid="0">
      <p:cViewPr varScale="1">
        <p:scale>
          <a:sx n="32" d="100"/>
          <a:sy n="32" d="100"/>
        </p:scale>
        <p:origin x="1952" y="20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annes Sæleset" userId="3f7023dc-cf6c-4a8e-8755-cb9e9162eba6" providerId="ADAL" clId="{FF87E97E-AB39-43C2-B9F5-2FBD8C117AD0}"/>
    <pc:docChg chg="undo redo custSel addSld delSld modSld modMainMaster">
      <pc:chgData name="Johannes Sæleset" userId="3f7023dc-cf6c-4a8e-8755-cb9e9162eba6" providerId="ADAL" clId="{FF87E97E-AB39-43C2-B9F5-2FBD8C117AD0}" dt="2022-02-11T11:58:27.301" v="5406" actId="47"/>
      <pc:docMkLst>
        <pc:docMk/>
      </pc:docMkLst>
      <pc:sldChg chg="modSp new mod setBg">
        <pc:chgData name="Johannes Sæleset" userId="3f7023dc-cf6c-4a8e-8755-cb9e9162eba6" providerId="ADAL" clId="{FF87E97E-AB39-43C2-B9F5-2FBD8C117AD0}" dt="2022-01-25T23:14:20.713" v="5002"/>
        <pc:sldMkLst>
          <pc:docMk/>
          <pc:sldMk cId="2319752820" sldId="256"/>
        </pc:sldMkLst>
        <pc:spChg chg="mod">
          <ac:chgData name="Johannes Sæleset" userId="3f7023dc-cf6c-4a8e-8755-cb9e9162eba6" providerId="ADAL" clId="{FF87E97E-AB39-43C2-B9F5-2FBD8C117AD0}" dt="2022-01-25T23:14:20.713" v="5002"/>
          <ac:spMkLst>
            <pc:docMk/>
            <pc:sldMk cId="2319752820" sldId="256"/>
            <ac:spMk id="2" creationId="{BB1C15D7-9137-4609-8F44-763F7095F2B6}"/>
          </ac:spMkLst>
        </pc:spChg>
        <pc:spChg chg="mod">
          <ac:chgData name="Johannes Sæleset" userId="3f7023dc-cf6c-4a8e-8755-cb9e9162eba6" providerId="ADAL" clId="{FF87E97E-AB39-43C2-B9F5-2FBD8C117AD0}" dt="2022-01-25T23:14:20.713" v="5002"/>
          <ac:spMkLst>
            <pc:docMk/>
            <pc:sldMk cId="2319752820" sldId="256"/>
            <ac:spMk id="3" creationId="{58854AE5-3AA9-40BA-934F-82A738F36899}"/>
          </ac:spMkLst>
        </pc:spChg>
      </pc:sldChg>
      <pc:sldChg chg="modSp new del mod">
        <pc:chgData name="Johannes Sæleset" userId="3f7023dc-cf6c-4a8e-8755-cb9e9162eba6" providerId="ADAL" clId="{FF87E97E-AB39-43C2-B9F5-2FBD8C117AD0}" dt="2022-02-11T11:58:27.301" v="5406" actId="47"/>
        <pc:sldMkLst>
          <pc:docMk/>
          <pc:sldMk cId="3363995158" sldId="257"/>
        </pc:sldMkLst>
        <pc:spChg chg="mod">
          <ac:chgData name="Johannes Sæleset" userId="3f7023dc-cf6c-4a8e-8755-cb9e9162eba6" providerId="ADAL" clId="{FF87E97E-AB39-43C2-B9F5-2FBD8C117AD0}" dt="2022-01-25T23:14:20.713" v="5002"/>
          <ac:spMkLst>
            <pc:docMk/>
            <pc:sldMk cId="3363995158" sldId="257"/>
            <ac:spMk id="2" creationId="{DDC65A06-2D80-4219-9AD1-0888DBC9487A}"/>
          </ac:spMkLst>
        </pc:spChg>
        <pc:spChg chg="mod">
          <ac:chgData name="Johannes Sæleset" userId="3f7023dc-cf6c-4a8e-8755-cb9e9162eba6" providerId="ADAL" clId="{FF87E97E-AB39-43C2-B9F5-2FBD8C117AD0}" dt="2022-01-25T23:14:20.713" v="5002"/>
          <ac:spMkLst>
            <pc:docMk/>
            <pc:sldMk cId="3363995158" sldId="257"/>
            <ac:spMk id="3" creationId="{FA3B05DE-B4A8-4F8D-91C7-342DC3B533C9}"/>
          </ac:spMkLst>
        </pc:spChg>
      </pc:sldChg>
      <pc:sldChg chg="addSp delSp modSp new mod">
        <pc:chgData name="Johannes Sæleset" userId="3f7023dc-cf6c-4a8e-8755-cb9e9162eba6" providerId="ADAL" clId="{FF87E97E-AB39-43C2-B9F5-2FBD8C117AD0}" dt="2022-02-11T11:58:18.988" v="5405" actId="20577"/>
        <pc:sldMkLst>
          <pc:docMk/>
          <pc:sldMk cId="3336930562" sldId="258"/>
        </pc:sldMkLst>
        <pc:spChg chg="mod">
          <ac:chgData name="Johannes Sæleset" userId="3f7023dc-cf6c-4a8e-8755-cb9e9162eba6" providerId="ADAL" clId="{FF87E97E-AB39-43C2-B9F5-2FBD8C117AD0}" dt="2022-01-25T23:14:20.713" v="5002"/>
          <ac:spMkLst>
            <pc:docMk/>
            <pc:sldMk cId="3336930562" sldId="258"/>
            <ac:spMk id="2" creationId="{AC65F1F3-88E6-47F2-AE43-C0AEC2BDDA5C}"/>
          </ac:spMkLst>
        </pc:spChg>
        <pc:spChg chg="del">
          <ac:chgData name="Johannes Sæleset" userId="3f7023dc-cf6c-4a8e-8755-cb9e9162eba6" providerId="ADAL" clId="{FF87E97E-AB39-43C2-B9F5-2FBD8C117AD0}" dt="2022-01-04T10:25:42.866" v="216" actId="931"/>
          <ac:spMkLst>
            <pc:docMk/>
            <pc:sldMk cId="3336930562" sldId="258"/>
            <ac:spMk id="3" creationId="{169DD14E-D211-4A63-8008-5F93F86BC798}"/>
          </ac:spMkLst>
        </pc:spChg>
        <pc:spChg chg="add mod">
          <ac:chgData name="Johannes Sæleset" userId="3f7023dc-cf6c-4a8e-8755-cb9e9162eba6" providerId="ADAL" clId="{FF87E97E-AB39-43C2-B9F5-2FBD8C117AD0}" dt="2022-02-11T11:58:18.988" v="5405" actId="20577"/>
          <ac:spMkLst>
            <pc:docMk/>
            <pc:sldMk cId="3336930562" sldId="258"/>
            <ac:spMk id="7" creationId="{5CDCB86C-6DB6-4D7B-8A54-7F590F3934C6}"/>
          </ac:spMkLst>
        </pc:spChg>
        <pc:picChg chg="add mod modCrop">
          <ac:chgData name="Johannes Sæleset" userId="3f7023dc-cf6c-4a8e-8755-cb9e9162eba6" providerId="ADAL" clId="{FF87E97E-AB39-43C2-B9F5-2FBD8C117AD0}" dt="2022-01-25T23:14:20.713" v="5002"/>
          <ac:picMkLst>
            <pc:docMk/>
            <pc:sldMk cId="3336930562" sldId="258"/>
            <ac:picMk id="5" creationId="{2CA098ED-59A9-4E2A-82F8-F71A3CD5DE0C}"/>
          </ac:picMkLst>
        </pc:picChg>
        <pc:picChg chg="add mod">
          <ac:chgData name="Johannes Sæleset" userId="3f7023dc-cf6c-4a8e-8755-cb9e9162eba6" providerId="ADAL" clId="{FF87E97E-AB39-43C2-B9F5-2FBD8C117AD0}" dt="2022-01-04T10:27:10.099" v="226" actId="1076"/>
          <ac:picMkLst>
            <pc:docMk/>
            <pc:sldMk cId="3336930562" sldId="258"/>
            <ac:picMk id="6" creationId="{B56C6AF9-8751-413E-948C-DE232DD1B2CB}"/>
          </ac:picMkLst>
        </pc:picChg>
      </pc:sldChg>
      <pc:sldChg chg="addSp delSp modSp new mod modAnim modNotesTx">
        <pc:chgData name="Johannes Sæleset" userId="3f7023dc-cf6c-4a8e-8755-cb9e9162eba6" providerId="ADAL" clId="{FF87E97E-AB39-43C2-B9F5-2FBD8C117AD0}" dt="2022-01-25T23:14:20.713" v="5002"/>
        <pc:sldMkLst>
          <pc:docMk/>
          <pc:sldMk cId="2626981365" sldId="259"/>
        </pc:sldMkLst>
        <pc:spChg chg="mod">
          <ac:chgData name="Johannes Sæleset" userId="3f7023dc-cf6c-4a8e-8755-cb9e9162eba6" providerId="ADAL" clId="{FF87E97E-AB39-43C2-B9F5-2FBD8C117AD0}" dt="2022-01-25T23:14:20.713" v="5002"/>
          <ac:spMkLst>
            <pc:docMk/>
            <pc:sldMk cId="2626981365" sldId="259"/>
            <ac:spMk id="2" creationId="{C62BE88F-D8FF-4985-81D9-CD1BF9B5AB1D}"/>
          </ac:spMkLst>
        </pc:spChg>
        <pc:spChg chg="del mod">
          <ac:chgData name="Johannes Sæleset" userId="3f7023dc-cf6c-4a8e-8755-cb9e9162eba6" providerId="ADAL" clId="{FF87E97E-AB39-43C2-B9F5-2FBD8C117AD0}" dt="2022-01-04T10:55:31.405" v="468" actId="931"/>
          <ac:spMkLst>
            <pc:docMk/>
            <pc:sldMk cId="2626981365" sldId="259"/>
            <ac:spMk id="3" creationId="{F944C4BA-FA19-4B98-98D8-180E3EBA4F23}"/>
          </ac:spMkLst>
        </pc:spChg>
        <pc:spChg chg="mod">
          <ac:chgData name="Johannes Sæleset" userId="3f7023dc-cf6c-4a8e-8755-cb9e9162eba6" providerId="ADAL" clId="{FF87E97E-AB39-43C2-B9F5-2FBD8C117AD0}" dt="2022-01-25T23:14:20.713" v="5002"/>
          <ac:spMkLst>
            <pc:docMk/>
            <pc:sldMk cId="2626981365" sldId="259"/>
            <ac:spMk id="4" creationId="{48CE7B06-AEF5-4A3C-8E53-834F82A67CFE}"/>
          </ac:spMkLst>
        </pc:spChg>
        <pc:spChg chg="add mod">
          <ac:chgData name="Johannes Sæleset" userId="3f7023dc-cf6c-4a8e-8755-cb9e9162eba6" providerId="ADAL" clId="{FF87E97E-AB39-43C2-B9F5-2FBD8C117AD0}" dt="2022-01-04T11:20:33.071" v="1278" actId="1076"/>
          <ac:spMkLst>
            <pc:docMk/>
            <pc:sldMk cId="2626981365" sldId="259"/>
            <ac:spMk id="5" creationId="{8C5B1E8C-E36C-4E47-8E54-2B82EBB14889}"/>
          </ac:spMkLst>
        </pc:spChg>
        <pc:spChg chg="add mod">
          <ac:chgData name="Johannes Sæleset" userId="3f7023dc-cf6c-4a8e-8755-cb9e9162eba6" providerId="ADAL" clId="{FF87E97E-AB39-43C2-B9F5-2FBD8C117AD0}" dt="2022-01-04T10:59:52.707" v="562" actId="14100"/>
          <ac:spMkLst>
            <pc:docMk/>
            <pc:sldMk cId="2626981365" sldId="259"/>
            <ac:spMk id="9" creationId="{BF394735-2EB1-47C9-82E5-8EFAA41ACBFC}"/>
          </ac:spMkLst>
        </pc:spChg>
        <pc:spChg chg="add mod">
          <ac:chgData name="Johannes Sæleset" userId="3f7023dc-cf6c-4a8e-8755-cb9e9162eba6" providerId="ADAL" clId="{FF87E97E-AB39-43C2-B9F5-2FBD8C117AD0}" dt="2022-01-04T11:00:21.748" v="568" actId="20577"/>
          <ac:spMkLst>
            <pc:docMk/>
            <pc:sldMk cId="2626981365" sldId="259"/>
            <ac:spMk id="10" creationId="{65563DCA-EDEE-47F8-8C17-FCB75A7DFB9E}"/>
          </ac:spMkLst>
        </pc:spChg>
        <pc:spChg chg="add mod">
          <ac:chgData name="Johannes Sæleset" userId="3f7023dc-cf6c-4a8e-8755-cb9e9162eba6" providerId="ADAL" clId="{FF87E97E-AB39-43C2-B9F5-2FBD8C117AD0}" dt="2022-01-04T11:00:30.893" v="572" actId="6549"/>
          <ac:spMkLst>
            <pc:docMk/>
            <pc:sldMk cId="2626981365" sldId="259"/>
            <ac:spMk id="11" creationId="{A8A850D7-6BED-46FC-976D-0070996D8BAA}"/>
          </ac:spMkLst>
        </pc:spChg>
        <pc:spChg chg="add mod">
          <ac:chgData name="Johannes Sæleset" userId="3f7023dc-cf6c-4a8e-8755-cb9e9162eba6" providerId="ADAL" clId="{FF87E97E-AB39-43C2-B9F5-2FBD8C117AD0}" dt="2022-01-04T11:00:47.907" v="578" actId="20577"/>
          <ac:spMkLst>
            <pc:docMk/>
            <pc:sldMk cId="2626981365" sldId="259"/>
            <ac:spMk id="12" creationId="{70A609A5-4C26-41B4-87D4-2B634C1F3DCD}"/>
          </ac:spMkLst>
        </pc:spChg>
        <pc:spChg chg="add del mod">
          <ac:chgData name="Johannes Sæleset" userId="3f7023dc-cf6c-4a8e-8755-cb9e9162eba6" providerId="ADAL" clId="{FF87E97E-AB39-43C2-B9F5-2FBD8C117AD0}" dt="2022-01-04T11:12:25.601" v="1020"/>
          <ac:spMkLst>
            <pc:docMk/>
            <pc:sldMk cId="2626981365" sldId="259"/>
            <ac:spMk id="13" creationId="{C9B81D2C-4C48-435A-BA31-BCE01B735C38}"/>
          </ac:spMkLst>
        </pc:spChg>
        <pc:spChg chg="add del mod">
          <ac:chgData name="Johannes Sæleset" userId="3f7023dc-cf6c-4a8e-8755-cb9e9162eba6" providerId="ADAL" clId="{FF87E97E-AB39-43C2-B9F5-2FBD8C117AD0}" dt="2022-01-04T11:12:25.433" v="1019"/>
          <ac:spMkLst>
            <pc:docMk/>
            <pc:sldMk cId="2626981365" sldId="259"/>
            <ac:spMk id="14" creationId="{D2A61E3C-5ED1-4B95-AB3B-B2CCFA7FC406}"/>
          </ac:spMkLst>
        </pc:spChg>
        <pc:spChg chg="add del mod">
          <ac:chgData name="Johannes Sæleset" userId="3f7023dc-cf6c-4a8e-8755-cb9e9162eba6" providerId="ADAL" clId="{FF87E97E-AB39-43C2-B9F5-2FBD8C117AD0}" dt="2022-01-04T11:12:33.059" v="1025"/>
          <ac:spMkLst>
            <pc:docMk/>
            <pc:sldMk cId="2626981365" sldId="259"/>
            <ac:spMk id="15" creationId="{BA7D465A-44DD-4AA9-B100-36737EDB4C7F}"/>
          </ac:spMkLst>
        </pc:spChg>
        <pc:picChg chg="add mod">
          <ac:chgData name="Johannes Sæleset" userId="3f7023dc-cf6c-4a8e-8755-cb9e9162eba6" providerId="ADAL" clId="{FF87E97E-AB39-43C2-B9F5-2FBD8C117AD0}" dt="2022-01-04T10:56:31.053" v="491" actId="1076"/>
          <ac:picMkLst>
            <pc:docMk/>
            <pc:sldMk cId="2626981365" sldId="259"/>
            <ac:picMk id="7" creationId="{E9010F94-2A8D-4E65-95D5-DCF544AB6335}"/>
          </ac:picMkLst>
        </pc:picChg>
        <pc:picChg chg="add mod">
          <ac:chgData name="Johannes Sæleset" userId="3f7023dc-cf6c-4a8e-8755-cb9e9162eba6" providerId="ADAL" clId="{FF87E97E-AB39-43C2-B9F5-2FBD8C117AD0}" dt="2022-01-04T11:00:37.247" v="575" actId="1076"/>
          <ac:picMkLst>
            <pc:docMk/>
            <pc:sldMk cId="2626981365" sldId="259"/>
            <ac:picMk id="8" creationId="{3B8311F6-6900-485C-9CA2-968B8676507E}"/>
          </ac:picMkLst>
        </pc:picChg>
      </pc:sldChg>
      <pc:sldChg chg="addSp modSp new mod modNotesTx">
        <pc:chgData name="Johannes Sæleset" userId="3f7023dc-cf6c-4a8e-8755-cb9e9162eba6" providerId="ADAL" clId="{FF87E97E-AB39-43C2-B9F5-2FBD8C117AD0}" dt="2022-01-25T23:14:20.713" v="5002"/>
        <pc:sldMkLst>
          <pc:docMk/>
          <pc:sldMk cId="2971434094" sldId="260"/>
        </pc:sldMkLst>
        <pc:spChg chg="mod">
          <ac:chgData name="Johannes Sæleset" userId="3f7023dc-cf6c-4a8e-8755-cb9e9162eba6" providerId="ADAL" clId="{FF87E97E-AB39-43C2-B9F5-2FBD8C117AD0}" dt="2022-01-25T23:14:20.713" v="5002"/>
          <ac:spMkLst>
            <pc:docMk/>
            <pc:sldMk cId="2971434094" sldId="260"/>
            <ac:spMk id="2" creationId="{23EE2B62-F661-465B-9C46-CB334AD6B670}"/>
          </ac:spMkLst>
        </pc:spChg>
        <pc:spChg chg="mod">
          <ac:chgData name="Johannes Sæleset" userId="3f7023dc-cf6c-4a8e-8755-cb9e9162eba6" providerId="ADAL" clId="{FF87E97E-AB39-43C2-B9F5-2FBD8C117AD0}" dt="2022-01-21T10:41:35.833" v="3264" actId="20577"/>
          <ac:spMkLst>
            <pc:docMk/>
            <pc:sldMk cId="2971434094" sldId="260"/>
            <ac:spMk id="3" creationId="{BD89D456-8C3B-451F-B165-60D016B53CC4}"/>
          </ac:spMkLst>
        </pc:spChg>
        <pc:picChg chg="add mod">
          <ac:chgData name="Johannes Sæleset" userId="3f7023dc-cf6c-4a8e-8755-cb9e9162eba6" providerId="ADAL" clId="{FF87E97E-AB39-43C2-B9F5-2FBD8C117AD0}" dt="2022-01-21T09:52:31.236" v="2859" actId="14100"/>
          <ac:picMkLst>
            <pc:docMk/>
            <pc:sldMk cId="2971434094" sldId="260"/>
            <ac:picMk id="5" creationId="{7F03CAF6-545D-4091-A85D-F944D9D86A81}"/>
          </ac:picMkLst>
        </pc:picChg>
      </pc:sldChg>
      <pc:sldChg chg="modSp new mod modNotesTx">
        <pc:chgData name="Johannes Sæleset" userId="3f7023dc-cf6c-4a8e-8755-cb9e9162eba6" providerId="ADAL" clId="{FF87E97E-AB39-43C2-B9F5-2FBD8C117AD0}" dt="2022-02-11T11:56:20.718" v="5336" actId="20577"/>
        <pc:sldMkLst>
          <pc:docMk/>
          <pc:sldMk cId="2827456662" sldId="261"/>
        </pc:sldMkLst>
        <pc:spChg chg="mod">
          <ac:chgData name="Johannes Sæleset" userId="3f7023dc-cf6c-4a8e-8755-cb9e9162eba6" providerId="ADAL" clId="{FF87E97E-AB39-43C2-B9F5-2FBD8C117AD0}" dt="2022-02-11T11:56:13.085" v="5316" actId="20577"/>
          <ac:spMkLst>
            <pc:docMk/>
            <pc:sldMk cId="2827456662" sldId="261"/>
            <ac:spMk id="2" creationId="{87200CF3-3A3E-471B-B1A0-1E1521AF455B}"/>
          </ac:spMkLst>
        </pc:spChg>
        <pc:spChg chg="mod">
          <ac:chgData name="Johannes Sæleset" userId="3f7023dc-cf6c-4a8e-8755-cb9e9162eba6" providerId="ADAL" clId="{FF87E97E-AB39-43C2-B9F5-2FBD8C117AD0}" dt="2022-01-25T21:56:37.823" v="3268" actId="20577"/>
          <ac:spMkLst>
            <pc:docMk/>
            <pc:sldMk cId="2827456662" sldId="261"/>
            <ac:spMk id="3" creationId="{52360E93-9910-4E2C-94AF-1602E99DEC9D}"/>
          </ac:spMkLst>
        </pc:spChg>
      </pc:sldChg>
      <pc:sldChg chg="modSp new mod">
        <pc:chgData name="Johannes Sæleset" userId="3f7023dc-cf6c-4a8e-8755-cb9e9162eba6" providerId="ADAL" clId="{FF87E97E-AB39-43C2-B9F5-2FBD8C117AD0}" dt="2022-01-25T23:14:20.713" v="5002"/>
        <pc:sldMkLst>
          <pc:docMk/>
          <pc:sldMk cId="1893785142" sldId="262"/>
        </pc:sldMkLst>
        <pc:spChg chg="mod">
          <ac:chgData name="Johannes Sæleset" userId="3f7023dc-cf6c-4a8e-8755-cb9e9162eba6" providerId="ADAL" clId="{FF87E97E-AB39-43C2-B9F5-2FBD8C117AD0}" dt="2022-01-25T23:14:20.713" v="5002"/>
          <ac:spMkLst>
            <pc:docMk/>
            <pc:sldMk cId="1893785142" sldId="262"/>
            <ac:spMk id="2" creationId="{94EE3C1B-08A0-47FB-8DE7-4AF41B148AA4}"/>
          </ac:spMkLst>
        </pc:spChg>
        <pc:spChg chg="mod">
          <ac:chgData name="Johannes Sæleset" userId="3f7023dc-cf6c-4a8e-8755-cb9e9162eba6" providerId="ADAL" clId="{FF87E97E-AB39-43C2-B9F5-2FBD8C117AD0}" dt="2022-01-25T23:14:20.713" v="5002"/>
          <ac:spMkLst>
            <pc:docMk/>
            <pc:sldMk cId="1893785142" sldId="262"/>
            <ac:spMk id="3" creationId="{61BE1DF1-89D2-4798-9371-4D83D162AC2D}"/>
          </ac:spMkLst>
        </pc:spChg>
      </pc:sldChg>
      <pc:sldChg chg="modSp new mod">
        <pc:chgData name="Johannes Sæleset" userId="3f7023dc-cf6c-4a8e-8755-cb9e9162eba6" providerId="ADAL" clId="{FF87E97E-AB39-43C2-B9F5-2FBD8C117AD0}" dt="2022-01-25T23:14:20.713" v="5002"/>
        <pc:sldMkLst>
          <pc:docMk/>
          <pc:sldMk cId="3295181012" sldId="263"/>
        </pc:sldMkLst>
        <pc:spChg chg="mod">
          <ac:chgData name="Johannes Sæleset" userId="3f7023dc-cf6c-4a8e-8755-cb9e9162eba6" providerId="ADAL" clId="{FF87E97E-AB39-43C2-B9F5-2FBD8C117AD0}" dt="2022-01-25T23:14:20.713" v="5002"/>
          <ac:spMkLst>
            <pc:docMk/>
            <pc:sldMk cId="3295181012" sldId="263"/>
            <ac:spMk id="2" creationId="{D632B12B-3F49-48A1-83CD-D061962777C6}"/>
          </ac:spMkLst>
        </pc:spChg>
        <pc:spChg chg="mod">
          <ac:chgData name="Johannes Sæleset" userId="3f7023dc-cf6c-4a8e-8755-cb9e9162eba6" providerId="ADAL" clId="{FF87E97E-AB39-43C2-B9F5-2FBD8C117AD0}" dt="2022-01-25T23:14:20.713" v="5002"/>
          <ac:spMkLst>
            <pc:docMk/>
            <pc:sldMk cId="3295181012" sldId="263"/>
            <ac:spMk id="3" creationId="{7938CEFF-6665-4610-89DA-F92C17576882}"/>
          </ac:spMkLst>
        </pc:spChg>
      </pc:sldChg>
      <pc:sldChg chg="addSp delSp modSp new mod modAnim modNotesTx">
        <pc:chgData name="Johannes Sæleset" userId="3f7023dc-cf6c-4a8e-8755-cb9e9162eba6" providerId="ADAL" clId="{FF87E97E-AB39-43C2-B9F5-2FBD8C117AD0}" dt="2022-02-11T11:51:35.154" v="5278" actId="20577"/>
        <pc:sldMkLst>
          <pc:docMk/>
          <pc:sldMk cId="3092414428" sldId="264"/>
        </pc:sldMkLst>
        <pc:spChg chg="mod">
          <ac:chgData name="Johannes Sæleset" userId="3f7023dc-cf6c-4a8e-8755-cb9e9162eba6" providerId="ADAL" clId="{FF87E97E-AB39-43C2-B9F5-2FBD8C117AD0}" dt="2022-01-25T23:14:20.713" v="5002"/>
          <ac:spMkLst>
            <pc:docMk/>
            <pc:sldMk cId="3092414428" sldId="264"/>
            <ac:spMk id="2" creationId="{92EBF4AF-CD42-4BAE-A482-7A1BFDF097E1}"/>
          </ac:spMkLst>
        </pc:spChg>
        <pc:spChg chg="del">
          <ac:chgData name="Johannes Sæleset" userId="3f7023dc-cf6c-4a8e-8755-cb9e9162eba6" providerId="ADAL" clId="{FF87E97E-AB39-43C2-B9F5-2FBD8C117AD0}" dt="2022-01-25T23:02:18.614" v="4202"/>
          <ac:spMkLst>
            <pc:docMk/>
            <pc:sldMk cId="3092414428" sldId="264"/>
            <ac:spMk id="3" creationId="{A9679103-DD95-4B3D-84A3-BD621E37A5F2}"/>
          </ac:spMkLst>
        </pc:spChg>
        <pc:spChg chg="add mod">
          <ac:chgData name="Johannes Sæleset" userId="3f7023dc-cf6c-4a8e-8755-cb9e9162eba6" providerId="ADAL" clId="{FF87E97E-AB39-43C2-B9F5-2FBD8C117AD0}" dt="2022-01-25T23:05:09.193" v="4217" actId="1076"/>
          <ac:spMkLst>
            <pc:docMk/>
            <pc:sldMk cId="3092414428" sldId="264"/>
            <ac:spMk id="5" creationId="{11F85BE9-6A21-49E1-A3A3-C90F582F0397}"/>
          </ac:spMkLst>
        </pc:spChg>
        <pc:picChg chg="add mod">
          <ac:chgData name="Johannes Sæleset" userId="3f7023dc-cf6c-4a8e-8755-cb9e9162eba6" providerId="ADAL" clId="{FF87E97E-AB39-43C2-B9F5-2FBD8C117AD0}" dt="2022-01-25T23:14:20.713" v="5002"/>
          <ac:picMkLst>
            <pc:docMk/>
            <pc:sldMk cId="3092414428" sldId="264"/>
            <ac:picMk id="4" creationId="{4CA54208-EFAE-46B1-B8DA-0E3BD1AC5694}"/>
          </ac:picMkLst>
        </pc:picChg>
      </pc:sldChg>
      <pc:sldChg chg="modSp new mod modAnim">
        <pc:chgData name="Johannes Sæleset" userId="3f7023dc-cf6c-4a8e-8755-cb9e9162eba6" providerId="ADAL" clId="{FF87E97E-AB39-43C2-B9F5-2FBD8C117AD0}" dt="2022-01-25T23:14:20.713" v="5002"/>
        <pc:sldMkLst>
          <pc:docMk/>
          <pc:sldMk cId="4179193866" sldId="265"/>
        </pc:sldMkLst>
        <pc:spChg chg="mod">
          <ac:chgData name="Johannes Sæleset" userId="3f7023dc-cf6c-4a8e-8755-cb9e9162eba6" providerId="ADAL" clId="{FF87E97E-AB39-43C2-B9F5-2FBD8C117AD0}" dt="2022-01-25T23:14:20.713" v="5002"/>
          <ac:spMkLst>
            <pc:docMk/>
            <pc:sldMk cId="4179193866" sldId="265"/>
            <ac:spMk id="2" creationId="{B7482B8A-70A7-405C-A242-1B2A99E29EEC}"/>
          </ac:spMkLst>
        </pc:spChg>
        <pc:spChg chg="mod">
          <ac:chgData name="Johannes Sæleset" userId="3f7023dc-cf6c-4a8e-8755-cb9e9162eba6" providerId="ADAL" clId="{FF87E97E-AB39-43C2-B9F5-2FBD8C117AD0}" dt="2022-01-25T23:14:20.713" v="5002"/>
          <ac:spMkLst>
            <pc:docMk/>
            <pc:sldMk cId="4179193866" sldId="265"/>
            <ac:spMk id="3" creationId="{C39FB189-E703-4694-95CF-EE1B83E86603}"/>
          </ac:spMkLst>
        </pc:spChg>
      </pc:sldChg>
      <pc:sldMasterChg chg="setBg modSldLayout">
        <pc:chgData name="Johannes Sæleset" userId="3f7023dc-cf6c-4a8e-8755-cb9e9162eba6" providerId="ADAL" clId="{FF87E97E-AB39-43C2-B9F5-2FBD8C117AD0}" dt="2022-01-04T10:14:56.683" v="31"/>
        <pc:sldMasterMkLst>
          <pc:docMk/>
          <pc:sldMasterMk cId="171230391" sldId="2147483648"/>
        </pc:sldMasterMkLst>
        <pc:sldLayoutChg chg="setBg">
          <pc:chgData name="Johannes Sæleset" userId="3f7023dc-cf6c-4a8e-8755-cb9e9162eba6" providerId="ADAL" clId="{FF87E97E-AB39-43C2-B9F5-2FBD8C117AD0}" dt="2022-01-04T10:14:56.683" v="31"/>
          <pc:sldLayoutMkLst>
            <pc:docMk/>
            <pc:sldMasterMk cId="171230391" sldId="2147483648"/>
            <pc:sldLayoutMk cId="2350369558" sldId="2147483649"/>
          </pc:sldLayoutMkLst>
        </pc:sldLayoutChg>
        <pc:sldLayoutChg chg="setBg">
          <pc:chgData name="Johannes Sæleset" userId="3f7023dc-cf6c-4a8e-8755-cb9e9162eba6" providerId="ADAL" clId="{FF87E97E-AB39-43C2-B9F5-2FBD8C117AD0}" dt="2022-01-04T10:14:56.683" v="31"/>
          <pc:sldLayoutMkLst>
            <pc:docMk/>
            <pc:sldMasterMk cId="171230391" sldId="2147483648"/>
            <pc:sldLayoutMk cId="1045299845" sldId="2147483650"/>
          </pc:sldLayoutMkLst>
        </pc:sldLayoutChg>
        <pc:sldLayoutChg chg="setBg">
          <pc:chgData name="Johannes Sæleset" userId="3f7023dc-cf6c-4a8e-8755-cb9e9162eba6" providerId="ADAL" clId="{FF87E97E-AB39-43C2-B9F5-2FBD8C117AD0}" dt="2022-01-04T10:14:56.683" v="31"/>
          <pc:sldLayoutMkLst>
            <pc:docMk/>
            <pc:sldMasterMk cId="171230391" sldId="2147483648"/>
            <pc:sldLayoutMk cId="577196036" sldId="2147483651"/>
          </pc:sldLayoutMkLst>
        </pc:sldLayoutChg>
        <pc:sldLayoutChg chg="setBg">
          <pc:chgData name="Johannes Sæleset" userId="3f7023dc-cf6c-4a8e-8755-cb9e9162eba6" providerId="ADAL" clId="{FF87E97E-AB39-43C2-B9F5-2FBD8C117AD0}" dt="2022-01-04T10:14:56.683" v="31"/>
          <pc:sldLayoutMkLst>
            <pc:docMk/>
            <pc:sldMasterMk cId="171230391" sldId="2147483648"/>
            <pc:sldLayoutMk cId="3049519216" sldId="2147483652"/>
          </pc:sldLayoutMkLst>
        </pc:sldLayoutChg>
        <pc:sldLayoutChg chg="setBg">
          <pc:chgData name="Johannes Sæleset" userId="3f7023dc-cf6c-4a8e-8755-cb9e9162eba6" providerId="ADAL" clId="{FF87E97E-AB39-43C2-B9F5-2FBD8C117AD0}" dt="2022-01-04T10:14:56.683" v="31"/>
          <pc:sldLayoutMkLst>
            <pc:docMk/>
            <pc:sldMasterMk cId="171230391" sldId="2147483648"/>
            <pc:sldLayoutMk cId="1308872590" sldId="2147483653"/>
          </pc:sldLayoutMkLst>
        </pc:sldLayoutChg>
        <pc:sldLayoutChg chg="setBg">
          <pc:chgData name="Johannes Sæleset" userId="3f7023dc-cf6c-4a8e-8755-cb9e9162eba6" providerId="ADAL" clId="{FF87E97E-AB39-43C2-B9F5-2FBD8C117AD0}" dt="2022-01-04T10:14:56.683" v="31"/>
          <pc:sldLayoutMkLst>
            <pc:docMk/>
            <pc:sldMasterMk cId="171230391" sldId="2147483648"/>
            <pc:sldLayoutMk cId="4226002546" sldId="2147483654"/>
          </pc:sldLayoutMkLst>
        </pc:sldLayoutChg>
        <pc:sldLayoutChg chg="setBg">
          <pc:chgData name="Johannes Sæleset" userId="3f7023dc-cf6c-4a8e-8755-cb9e9162eba6" providerId="ADAL" clId="{FF87E97E-AB39-43C2-B9F5-2FBD8C117AD0}" dt="2022-01-04T10:14:56.683" v="31"/>
          <pc:sldLayoutMkLst>
            <pc:docMk/>
            <pc:sldMasterMk cId="171230391" sldId="2147483648"/>
            <pc:sldLayoutMk cId="681755372" sldId="2147483655"/>
          </pc:sldLayoutMkLst>
        </pc:sldLayoutChg>
        <pc:sldLayoutChg chg="setBg">
          <pc:chgData name="Johannes Sæleset" userId="3f7023dc-cf6c-4a8e-8755-cb9e9162eba6" providerId="ADAL" clId="{FF87E97E-AB39-43C2-B9F5-2FBD8C117AD0}" dt="2022-01-04T10:14:56.683" v="31"/>
          <pc:sldLayoutMkLst>
            <pc:docMk/>
            <pc:sldMasterMk cId="171230391" sldId="2147483648"/>
            <pc:sldLayoutMk cId="3952220561" sldId="2147483656"/>
          </pc:sldLayoutMkLst>
        </pc:sldLayoutChg>
        <pc:sldLayoutChg chg="setBg">
          <pc:chgData name="Johannes Sæleset" userId="3f7023dc-cf6c-4a8e-8755-cb9e9162eba6" providerId="ADAL" clId="{FF87E97E-AB39-43C2-B9F5-2FBD8C117AD0}" dt="2022-01-04T10:14:56.683" v="31"/>
          <pc:sldLayoutMkLst>
            <pc:docMk/>
            <pc:sldMasterMk cId="171230391" sldId="2147483648"/>
            <pc:sldLayoutMk cId="2887180871" sldId="2147483657"/>
          </pc:sldLayoutMkLst>
        </pc:sldLayoutChg>
        <pc:sldLayoutChg chg="setBg">
          <pc:chgData name="Johannes Sæleset" userId="3f7023dc-cf6c-4a8e-8755-cb9e9162eba6" providerId="ADAL" clId="{FF87E97E-AB39-43C2-B9F5-2FBD8C117AD0}" dt="2022-01-04T10:14:56.683" v="31"/>
          <pc:sldLayoutMkLst>
            <pc:docMk/>
            <pc:sldMasterMk cId="171230391" sldId="2147483648"/>
            <pc:sldLayoutMk cId="1621540562" sldId="2147483658"/>
          </pc:sldLayoutMkLst>
        </pc:sldLayoutChg>
        <pc:sldLayoutChg chg="setBg">
          <pc:chgData name="Johannes Sæleset" userId="3f7023dc-cf6c-4a8e-8755-cb9e9162eba6" providerId="ADAL" clId="{FF87E97E-AB39-43C2-B9F5-2FBD8C117AD0}" dt="2022-01-04T10:14:56.683" v="31"/>
          <pc:sldLayoutMkLst>
            <pc:docMk/>
            <pc:sldMasterMk cId="171230391" sldId="2147483648"/>
            <pc:sldLayoutMk cId="1476664082" sldId="2147483659"/>
          </pc:sldLayoutMkLst>
        </pc:sldLayoutChg>
      </pc:sldMasterChg>
    </pc:docChg>
  </pc:docChgLst>
  <pc:docChgLst>
    <pc:chgData name="Johannes Sæleset" userId="3f7023dc-cf6c-4a8e-8755-cb9e9162eba6" providerId="ADAL" clId="{2BD2EE82-7358-460D-8E71-0DECD98C6DE8}"/>
    <pc:docChg chg="undo custSel addSld delSld modSld">
      <pc:chgData name="Johannes Sæleset" userId="3f7023dc-cf6c-4a8e-8755-cb9e9162eba6" providerId="ADAL" clId="{2BD2EE82-7358-460D-8E71-0DECD98C6DE8}" dt="2022-06-14T16:19:09.103" v="1461" actId="478"/>
      <pc:docMkLst>
        <pc:docMk/>
      </pc:docMkLst>
      <pc:sldChg chg="delSp modSp mod modNotesTx">
        <pc:chgData name="Johannes Sæleset" userId="3f7023dc-cf6c-4a8e-8755-cb9e9162eba6" providerId="ADAL" clId="{2BD2EE82-7358-460D-8E71-0DECD98C6DE8}" dt="2022-06-14T16:19:09.103" v="1461" actId="478"/>
        <pc:sldMkLst>
          <pc:docMk/>
          <pc:sldMk cId="2319752820" sldId="256"/>
        </pc:sldMkLst>
        <pc:spChg chg="mod">
          <ac:chgData name="Johannes Sæleset" userId="3f7023dc-cf6c-4a8e-8755-cb9e9162eba6" providerId="ADAL" clId="{2BD2EE82-7358-460D-8E71-0DECD98C6DE8}" dt="2022-06-14T15:43:23.657" v="72" actId="20577"/>
          <ac:spMkLst>
            <pc:docMk/>
            <pc:sldMk cId="2319752820" sldId="256"/>
            <ac:spMk id="2" creationId="{BB1C15D7-9137-4609-8F44-763F7095F2B6}"/>
          </ac:spMkLst>
        </pc:spChg>
        <pc:spChg chg="del">
          <ac:chgData name="Johannes Sæleset" userId="3f7023dc-cf6c-4a8e-8755-cb9e9162eba6" providerId="ADAL" clId="{2BD2EE82-7358-460D-8E71-0DECD98C6DE8}" dt="2022-06-14T16:19:09.103" v="1461" actId="478"/>
          <ac:spMkLst>
            <pc:docMk/>
            <pc:sldMk cId="2319752820" sldId="256"/>
            <ac:spMk id="7" creationId="{7447ACCB-F8AE-49E4-B88B-F503B28500E5}"/>
          </ac:spMkLst>
        </pc:spChg>
      </pc:sldChg>
      <pc:sldChg chg="modSp del mod">
        <pc:chgData name="Johannes Sæleset" userId="3f7023dc-cf6c-4a8e-8755-cb9e9162eba6" providerId="ADAL" clId="{2BD2EE82-7358-460D-8E71-0DECD98C6DE8}" dt="2022-06-14T16:08:04.640" v="1238" actId="47"/>
        <pc:sldMkLst>
          <pc:docMk/>
          <pc:sldMk cId="3336930562" sldId="258"/>
        </pc:sldMkLst>
        <pc:picChg chg="mod">
          <ac:chgData name="Johannes Sæleset" userId="3f7023dc-cf6c-4a8e-8755-cb9e9162eba6" providerId="ADAL" clId="{2BD2EE82-7358-460D-8E71-0DECD98C6DE8}" dt="2022-06-14T15:46:34.633" v="74" actId="1035"/>
          <ac:picMkLst>
            <pc:docMk/>
            <pc:sldMk cId="3336930562" sldId="258"/>
            <ac:picMk id="5" creationId="{2CA098ED-59A9-4E2A-82F8-F71A3CD5DE0C}"/>
          </ac:picMkLst>
        </pc:picChg>
      </pc:sldChg>
      <pc:sldChg chg="addSp delSp modSp mod delAnim modNotesTx">
        <pc:chgData name="Johannes Sæleset" userId="3f7023dc-cf6c-4a8e-8755-cb9e9162eba6" providerId="ADAL" clId="{2BD2EE82-7358-460D-8E71-0DECD98C6DE8}" dt="2022-06-14T16:19:05.574" v="1460" actId="478"/>
        <pc:sldMkLst>
          <pc:docMk/>
          <pc:sldMk cId="2626981365" sldId="259"/>
        </pc:sldMkLst>
        <pc:spChg chg="del mod">
          <ac:chgData name="Johannes Sæleset" userId="3f7023dc-cf6c-4a8e-8755-cb9e9162eba6" providerId="ADAL" clId="{2BD2EE82-7358-460D-8E71-0DECD98C6DE8}" dt="2022-06-14T16:17:55.964" v="1414" actId="478"/>
          <ac:spMkLst>
            <pc:docMk/>
            <pc:sldMk cId="2626981365" sldId="259"/>
            <ac:spMk id="2" creationId="{C62BE88F-D8FF-4985-81D9-CD1BF9B5AB1D}"/>
          </ac:spMkLst>
        </pc:spChg>
        <pc:spChg chg="del">
          <ac:chgData name="Johannes Sæleset" userId="3f7023dc-cf6c-4a8e-8755-cb9e9162eba6" providerId="ADAL" clId="{2BD2EE82-7358-460D-8E71-0DECD98C6DE8}" dt="2022-06-14T16:18:19.384" v="1443" actId="478"/>
          <ac:spMkLst>
            <pc:docMk/>
            <pc:sldMk cId="2626981365" sldId="259"/>
            <ac:spMk id="4" creationId="{48CE7B06-AEF5-4A3C-8E53-834F82A67CFE}"/>
          </ac:spMkLst>
        </pc:spChg>
        <pc:spChg chg="del">
          <ac:chgData name="Johannes Sæleset" userId="3f7023dc-cf6c-4a8e-8755-cb9e9162eba6" providerId="ADAL" clId="{2BD2EE82-7358-460D-8E71-0DECD98C6DE8}" dt="2022-06-14T16:19:05.574" v="1460" actId="478"/>
          <ac:spMkLst>
            <pc:docMk/>
            <pc:sldMk cId="2626981365" sldId="259"/>
            <ac:spMk id="5" creationId="{8C5B1E8C-E36C-4E47-8E54-2B82EBB14889}"/>
          </ac:spMkLst>
        </pc:spChg>
        <pc:spChg chg="add del mod">
          <ac:chgData name="Johannes Sæleset" userId="3f7023dc-cf6c-4a8e-8755-cb9e9162eba6" providerId="ADAL" clId="{2BD2EE82-7358-460D-8E71-0DECD98C6DE8}" dt="2022-06-14T16:18:20.597" v="1444" actId="478"/>
          <ac:spMkLst>
            <pc:docMk/>
            <pc:sldMk cId="2626981365" sldId="259"/>
            <ac:spMk id="6" creationId="{66A47592-F62D-4489-8926-48F57DC842F2}"/>
          </ac:spMkLst>
        </pc:spChg>
        <pc:spChg chg="del">
          <ac:chgData name="Johannes Sæleset" userId="3f7023dc-cf6c-4a8e-8755-cb9e9162eba6" providerId="ADAL" clId="{2BD2EE82-7358-460D-8E71-0DECD98C6DE8}" dt="2022-06-14T16:18:54.848" v="1458" actId="478"/>
          <ac:spMkLst>
            <pc:docMk/>
            <pc:sldMk cId="2626981365" sldId="259"/>
            <ac:spMk id="9" creationId="{BF394735-2EB1-47C9-82E5-8EFAA41ACBFC}"/>
          </ac:spMkLst>
        </pc:spChg>
        <pc:spChg chg="del mod">
          <ac:chgData name="Johannes Sæleset" userId="3f7023dc-cf6c-4a8e-8755-cb9e9162eba6" providerId="ADAL" clId="{2BD2EE82-7358-460D-8E71-0DECD98C6DE8}" dt="2022-06-14T16:18:43.928" v="1453" actId="478"/>
          <ac:spMkLst>
            <pc:docMk/>
            <pc:sldMk cId="2626981365" sldId="259"/>
            <ac:spMk id="10" creationId="{65563DCA-EDEE-47F8-8C17-FCB75A7DFB9E}"/>
          </ac:spMkLst>
        </pc:spChg>
        <pc:spChg chg="del">
          <ac:chgData name="Johannes Sæleset" userId="3f7023dc-cf6c-4a8e-8755-cb9e9162eba6" providerId="ADAL" clId="{2BD2EE82-7358-460D-8E71-0DECD98C6DE8}" dt="2022-06-14T16:18:40.675" v="1451" actId="478"/>
          <ac:spMkLst>
            <pc:docMk/>
            <pc:sldMk cId="2626981365" sldId="259"/>
            <ac:spMk id="11" creationId="{A8A850D7-6BED-46FC-976D-0070996D8BAA}"/>
          </ac:spMkLst>
        </pc:spChg>
        <pc:spChg chg="del">
          <ac:chgData name="Johannes Sæleset" userId="3f7023dc-cf6c-4a8e-8755-cb9e9162eba6" providerId="ADAL" clId="{2BD2EE82-7358-460D-8E71-0DECD98C6DE8}" dt="2022-06-14T16:18:39.640" v="1450" actId="478"/>
          <ac:spMkLst>
            <pc:docMk/>
            <pc:sldMk cId="2626981365" sldId="259"/>
            <ac:spMk id="12" creationId="{70A609A5-4C26-41B4-87D4-2B634C1F3DCD}"/>
          </ac:spMkLst>
        </pc:spChg>
        <pc:spChg chg="add del mod">
          <ac:chgData name="Johannes Sæleset" userId="3f7023dc-cf6c-4a8e-8755-cb9e9162eba6" providerId="ADAL" clId="{2BD2EE82-7358-460D-8E71-0DECD98C6DE8}" dt="2022-06-14T16:18:22.686" v="1445" actId="478"/>
          <ac:spMkLst>
            <pc:docMk/>
            <pc:sldMk cId="2626981365" sldId="259"/>
            <ac:spMk id="14" creationId="{9F3FE8E1-757D-4F8B-8ECC-294F312FE3D6}"/>
          </ac:spMkLst>
        </pc:spChg>
        <pc:spChg chg="add mod">
          <ac:chgData name="Johannes Sæleset" userId="3f7023dc-cf6c-4a8e-8755-cb9e9162eba6" providerId="ADAL" clId="{2BD2EE82-7358-460D-8E71-0DECD98C6DE8}" dt="2022-06-14T16:18:58.032" v="1459" actId="1076"/>
          <ac:spMkLst>
            <pc:docMk/>
            <pc:sldMk cId="2626981365" sldId="259"/>
            <ac:spMk id="15" creationId="{39439DA8-8FB1-44C7-BB98-A7B62B76F1E8}"/>
          </ac:spMkLst>
        </pc:spChg>
        <pc:picChg chg="del">
          <ac:chgData name="Johannes Sæleset" userId="3f7023dc-cf6c-4a8e-8755-cb9e9162eba6" providerId="ADAL" clId="{2BD2EE82-7358-460D-8E71-0DECD98C6DE8}" dt="2022-06-14T16:08:59.225" v="1246" actId="478"/>
          <ac:picMkLst>
            <pc:docMk/>
            <pc:sldMk cId="2626981365" sldId="259"/>
            <ac:picMk id="7" creationId="{E9010F94-2A8D-4E65-95D5-DCF544AB6335}"/>
          </ac:picMkLst>
        </pc:picChg>
        <pc:picChg chg="del">
          <ac:chgData name="Johannes Sæleset" userId="3f7023dc-cf6c-4a8e-8755-cb9e9162eba6" providerId="ADAL" clId="{2BD2EE82-7358-460D-8E71-0DECD98C6DE8}" dt="2022-06-14T16:09:01.188" v="1247" actId="478"/>
          <ac:picMkLst>
            <pc:docMk/>
            <pc:sldMk cId="2626981365" sldId="259"/>
            <ac:picMk id="8" creationId="{3B8311F6-6900-485C-9CA2-968B8676507E}"/>
          </ac:picMkLst>
        </pc:picChg>
      </pc:sldChg>
      <pc:sldChg chg="del">
        <pc:chgData name="Johannes Sæleset" userId="3f7023dc-cf6c-4a8e-8755-cb9e9162eba6" providerId="ADAL" clId="{2BD2EE82-7358-460D-8E71-0DECD98C6DE8}" dt="2022-06-14T16:17:36.178" v="1413" actId="47"/>
        <pc:sldMkLst>
          <pc:docMk/>
          <pc:sldMk cId="2971434094" sldId="260"/>
        </pc:sldMkLst>
      </pc:sldChg>
      <pc:sldChg chg="del">
        <pc:chgData name="Johannes Sæleset" userId="3f7023dc-cf6c-4a8e-8755-cb9e9162eba6" providerId="ADAL" clId="{2BD2EE82-7358-460D-8E71-0DECD98C6DE8}" dt="2022-06-14T16:12:33.187" v="1412" actId="47"/>
        <pc:sldMkLst>
          <pc:docMk/>
          <pc:sldMk cId="2405477544" sldId="261"/>
        </pc:sldMkLst>
      </pc:sldChg>
      <pc:sldChg chg="addSp delSp modSp add mod delAnim modAnim modNotesTx">
        <pc:chgData name="Johannes Sæleset" userId="3f7023dc-cf6c-4a8e-8755-cb9e9162eba6" providerId="ADAL" clId="{2BD2EE82-7358-460D-8E71-0DECD98C6DE8}" dt="2022-06-14T16:09:57.007" v="1406" actId="5793"/>
        <pc:sldMkLst>
          <pc:docMk/>
          <pc:sldMk cId="3092414428" sldId="264"/>
        </pc:sldMkLst>
        <pc:spChg chg="add del mod">
          <ac:chgData name="Johannes Sæleset" userId="3f7023dc-cf6c-4a8e-8755-cb9e9162eba6" providerId="ADAL" clId="{2BD2EE82-7358-460D-8E71-0DECD98C6DE8}" dt="2022-06-14T16:07:12.906" v="1230"/>
          <ac:spMkLst>
            <pc:docMk/>
            <pc:sldMk cId="3092414428" sldId="264"/>
            <ac:spMk id="4" creationId="{748C45DF-6C47-4A7E-8191-BC735EA95E54}"/>
          </ac:spMkLst>
        </pc:spChg>
        <pc:spChg chg="del">
          <ac:chgData name="Johannes Sæleset" userId="3f7023dc-cf6c-4a8e-8755-cb9e9162eba6" providerId="ADAL" clId="{2BD2EE82-7358-460D-8E71-0DECD98C6DE8}" dt="2022-06-14T16:07:17.610" v="1231" actId="478"/>
          <ac:spMkLst>
            <pc:docMk/>
            <pc:sldMk cId="3092414428" sldId="264"/>
            <ac:spMk id="5" creationId="{11F85BE9-6A21-49E1-A3A3-C90F582F0397}"/>
          </ac:spMkLst>
        </pc:spChg>
        <pc:picChg chg="add mod">
          <ac:chgData name="Johannes Sæleset" userId="3f7023dc-cf6c-4a8e-8755-cb9e9162eba6" providerId="ADAL" clId="{2BD2EE82-7358-460D-8E71-0DECD98C6DE8}" dt="2022-06-14T16:07:37.886" v="1236" actId="14100"/>
          <ac:picMkLst>
            <pc:docMk/>
            <pc:sldMk cId="3092414428" sldId="264"/>
            <ac:picMk id="6" creationId="{0FF1293A-6F37-4560-9863-C47A2BAB3937}"/>
          </ac:picMkLst>
        </pc:picChg>
        <pc:picChg chg="del">
          <ac:chgData name="Johannes Sæleset" userId="3f7023dc-cf6c-4a8e-8755-cb9e9162eba6" providerId="ADAL" clId="{2BD2EE82-7358-460D-8E71-0DECD98C6DE8}" dt="2022-06-14T16:06:50.647" v="1229" actId="478"/>
          <ac:picMkLst>
            <pc:docMk/>
            <pc:sldMk cId="3092414428" sldId="264"/>
            <ac:picMk id="7" creationId="{ABEC3CFD-DD74-4572-A3FA-B10E0AE17860}"/>
          </ac:picMkLst>
        </pc:picChg>
      </pc:sldChg>
      <pc:sldChg chg="add del">
        <pc:chgData name="Johannes Sæleset" userId="3f7023dc-cf6c-4a8e-8755-cb9e9162eba6" providerId="ADAL" clId="{2BD2EE82-7358-460D-8E71-0DECD98C6DE8}" dt="2022-06-14T16:06:17.171" v="1228" actId="47"/>
        <pc:sldMkLst>
          <pc:docMk/>
          <pc:sldMk cId="4179193866" sldId="265"/>
        </pc:sldMkLst>
      </pc:sldChg>
    </pc:docChg>
  </pc:docChgLst>
  <pc:docChgLst>
    <pc:chgData name="Johannes Sæleset" userId="3f7023dc-cf6c-4a8e-8755-cb9e9162eba6" providerId="ADAL" clId="{24552510-0268-4178-A07C-B0E7A41144E2}"/>
    <pc:docChg chg="undo redo custSel addSld delSld modSld modMainMaster">
      <pc:chgData name="Johannes Sæleset" userId="3f7023dc-cf6c-4a8e-8755-cb9e9162eba6" providerId="ADAL" clId="{24552510-0268-4178-A07C-B0E7A41144E2}" dt="2022-04-06T13:11:29.292" v="5190" actId="20577"/>
      <pc:docMkLst>
        <pc:docMk/>
      </pc:docMkLst>
      <pc:sldChg chg="addSp delSp modSp mod">
        <pc:chgData name="Johannes Sæleset" userId="3f7023dc-cf6c-4a8e-8755-cb9e9162eba6" providerId="ADAL" clId="{24552510-0268-4178-A07C-B0E7A41144E2}" dt="2022-03-28T08:38:45.859" v="2719" actId="1036"/>
        <pc:sldMkLst>
          <pc:docMk/>
          <pc:sldMk cId="2319752820" sldId="256"/>
        </pc:sldMkLst>
        <pc:spChg chg="del">
          <ac:chgData name="Johannes Sæleset" userId="3f7023dc-cf6c-4a8e-8755-cb9e9162eba6" providerId="ADAL" clId="{24552510-0268-4178-A07C-B0E7A41144E2}" dt="2022-02-17T10:16:28.950" v="559" actId="478"/>
          <ac:spMkLst>
            <pc:docMk/>
            <pc:sldMk cId="2319752820" sldId="256"/>
            <ac:spMk id="3" creationId="{58854AE5-3AA9-40BA-934F-82A738F36899}"/>
          </ac:spMkLst>
        </pc:spChg>
        <pc:spChg chg="add mod">
          <ac:chgData name="Johannes Sæleset" userId="3f7023dc-cf6c-4a8e-8755-cb9e9162eba6" providerId="ADAL" clId="{24552510-0268-4178-A07C-B0E7A41144E2}" dt="2022-03-28T08:38:45.859" v="2719" actId="1036"/>
          <ac:spMkLst>
            <pc:docMk/>
            <pc:sldMk cId="2319752820" sldId="256"/>
            <ac:spMk id="4" creationId="{FF833EF7-EE16-4942-BCAC-FA130CCF1FE8}"/>
          </ac:spMkLst>
        </pc:spChg>
        <pc:spChg chg="add mod">
          <ac:chgData name="Johannes Sæleset" userId="3f7023dc-cf6c-4a8e-8755-cb9e9162eba6" providerId="ADAL" clId="{24552510-0268-4178-A07C-B0E7A41144E2}" dt="2022-02-17T10:16:28.950" v="559" actId="478"/>
          <ac:spMkLst>
            <pc:docMk/>
            <pc:sldMk cId="2319752820" sldId="256"/>
            <ac:spMk id="7" creationId="{7447ACCB-F8AE-49E4-B88B-F503B28500E5}"/>
          </ac:spMkLst>
        </pc:spChg>
        <pc:picChg chg="add mod">
          <ac:chgData name="Johannes Sæleset" userId="3f7023dc-cf6c-4a8e-8755-cb9e9162eba6" providerId="ADAL" clId="{24552510-0268-4178-A07C-B0E7A41144E2}" dt="2022-02-17T10:15:48.992" v="557"/>
          <ac:picMkLst>
            <pc:docMk/>
            <pc:sldMk cId="2319752820" sldId="256"/>
            <ac:picMk id="5" creationId="{975E0390-21F8-44AB-BBBC-A146FF27C620}"/>
          </ac:picMkLst>
        </pc:picChg>
      </pc:sldChg>
      <pc:sldChg chg="modSp mod">
        <pc:chgData name="Johannes Sæleset" userId="3f7023dc-cf6c-4a8e-8755-cb9e9162eba6" providerId="ADAL" clId="{24552510-0268-4178-A07C-B0E7A41144E2}" dt="2022-03-28T07:49:17.510" v="562" actId="20577"/>
        <pc:sldMkLst>
          <pc:docMk/>
          <pc:sldMk cId="3336930562" sldId="258"/>
        </pc:sldMkLst>
        <pc:spChg chg="mod">
          <ac:chgData name="Johannes Sæleset" userId="3f7023dc-cf6c-4a8e-8755-cb9e9162eba6" providerId="ADAL" clId="{24552510-0268-4178-A07C-B0E7A41144E2}" dt="2022-03-28T07:49:17.510" v="562" actId="20577"/>
          <ac:spMkLst>
            <pc:docMk/>
            <pc:sldMk cId="3336930562" sldId="258"/>
            <ac:spMk id="7" creationId="{5CDCB86C-6DB6-4D7B-8A54-7F590F3934C6}"/>
          </ac:spMkLst>
        </pc:spChg>
      </pc:sldChg>
      <pc:sldChg chg="modSp add del mod setBg modNotesTx">
        <pc:chgData name="Johannes Sæleset" userId="3f7023dc-cf6c-4a8e-8755-cb9e9162eba6" providerId="ADAL" clId="{24552510-0268-4178-A07C-B0E7A41144E2}" dt="2022-03-28T08:38:11.248" v="2715" actId="1038"/>
        <pc:sldMkLst>
          <pc:docMk/>
          <pc:sldMk cId="2626981365" sldId="259"/>
        </pc:sldMkLst>
        <pc:spChg chg="mod">
          <ac:chgData name="Johannes Sæleset" userId="3f7023dc-cf6c-4a8e-8755-cb9e9162eba6" providerId="ADAL" clId="{24552510-0268-4178-A07C-B0E7A41144E2}" dt="2022-03-28T07:59:43.163" v="1238" actId="20577"/>
          <ac:spMkLst>
            <pc:docMk/>
            <pc:sldMk cId="2626981365" sldId="259"/>
            <ac:spMk id="2" creationId="{C62BE88F-D8FF-4985-81D9-CD1BF9B5AB1D}"/>
          </ac:spMkLst>
        </pc:spChg>
        <pc:spChg chg="mod">
          <ac:chgData name="Johannes Sæleset" userId="3f7023dc-cf6c-4a8e-8755-cb9e9162eba6" providerId="ADAL" clId="{24552510-0268-4178-A07C-B0E7A41144E2}" dt="2022-03-28T08:38:11.248" v="2715" actId="1038"/>
          <ac:spMkLst>
            <pc:docMk/>
            <pc:sldMk cId="2626981365" sldId="259"/>
            <ac:spMk id="5" creationId="{8C5B1E8C-E36C-4E47-8E54-2B82EBB14889}"/>
          </ac:spMkLst>
        </pc:spChg>
      </pc:sldChg>
      <pc:sldChg chg="modSp mod">
        <pc:chgData name="Johannes Sæleset" userId="3f7023dc-cf6c-4a8e-8755-cb9e9162eba6" providerId="ADAL" clId="{24552510-0268-4178-A07C-B0E7A41144E2}" dt="2022-03-28T07:58:12.463" v="1060" actId="6549"/>
        <pc:sldMkLst>
          <pc:docMk/>
          <pc:sldMk cId="2971434094" sldId="260"/>
        </pc:sldMkLst>
        <pc:spChg chg="mod">
          <ac:chgData name="Johannes Sæleset" userId="3f7023dc-cf6c-4a8e-8755-cb9e9162eba6" providerId="ADAL" clId="{24552510-0268-4178-A07C-B0E7A41144E2}" dt="2022-02-17T07:56:19.521" v="70" actId="20577"/>
          <ac:spMkLst>
            <pc:docMk/>
            <pc:sldMk cId="2971434094" sldId="260"/>
            <ac:spMk id="2" creationId="{23EE2B62-F661-465B-9C46-CB334AD6B670}"/>
          </ac:spMkLst>
        </pc:spChg>
        <pc:spChg chg="mod">
          <ac:chgData name="Johannes Sæleset" userId="3f7023dc-cf6c-4a8e-8755-cb9e9162eba6" providerId="ADAL" clId="{24552510-0268-4178-A07C-B0E7A41144E2}" dt="2022-03-28T07:58:12.463" v="1060" actId="6549"/>
          <ac:spMkLst>
            <pc:docMk/>
            <pc:sldMk cId="2971434094" sldId="260"/>
            <ac:spMk id="3" creationId="{BD89D456-8C3B-451F-B165-60D016B53CC4}"/>
          </ac:spMkLst>
        </pc:spChg>
      </pc:sldChg>
      <pc:sldChg chg="addSp modSp new mod modAnim modNotesTx">
        <pc:chgData name="Johannes Sæleset" userId="3f7023dc-cf6c-4a8e-8755-cb9e9162eba6" providerId="ADAL" clId="{24552510-0268-4178-A07C-B0E7A41144E2}" dt="2022-04-06T13:11:29.292" v="5190" actId="20577"/>
        <pc:sldMkLst>
          <pc:docMk/>
          <pc:sldMk cId="2405477544" sldId="261"/>
        </pc:sldMkLst>
        <pc:spChg chg="mod">
          <ac:chgData name="Johannes Sæleset" userId="3f7023dc-cf6c-4a8e-8755-cb9e9162eba6" providerId="ADAL" clId="{24552510-0268-4178-A07C-B0E7A41144E2}" dt="2022-04-06T13:11:25.139" v="5180" actId="20577"/>
          <ac:spMkLst>
            <pc:docMk/>
            <pc:sldMk cId="2405477544" sldId="261"/>
            <ac:spMk id="2" creationId="{74772E2A-84C2-4C75-8733-41F4AFEA8672}"/>
          </ac:spMkLst>
        </pc:spChg>
        <pc:spChg chg="mod">
          <ac:chgData name="Johannes Sæleset" userId="3f7023dc-cf6c-4a8e-8755-cb9e9162eba6" providerId="ADAL" clId="{24552510-0268-4178-A07C-B0E7A41144E2}" dt="2022-03-28T08:36:32.790" v="2616" actId="1035"/>
          <ac:spMkLst>
            <pc:docMk/>
            <pc:sldMk cId="2405477544" sldId="261"/>
            <ac:spMk id="3" creationId="{DCA32E1F-CD06-457B-9DD8-848D30218AEF}"/>
          </ac:spMkLst>
        </pc:spChg>
        <pc:spChg chg="mod">
          <ac:chgData name="Johannes Sæleset" userId="3f7023dc-cf6c-4a8e-8755-cb9e9162eba6" providerId="ADAL" clId="{24552510-0268-4178-A07C-B0E7A41144E2}" dt="2022-03-28T08:57:51.960" v="2723" actId="14100"/>
          <ac:spMkLst>
            <pc:docMk/>
            <pc:sldMk cId="2405477544" sldId="261"/>
            <ac:spMk id="4" creationId="{9FB92C3F-DA86-47FC-BDD1-C10DA30C19B9}"/>
          </ac:spMkLst>
        </pc:spChg>
        <pc:spChg chg="add mod">
          <ac:chgData name="Johannes Sæleset" userId="3f7023dc-cf6c-4a8e-8755-cb9e9162eba6" providerId="ADAL" clId="{24552510-0268-4178-A07C-B0E7A41144E2}" dt="2022-04-06T13:11:29.292" v="5190" actId="20577"/>
          <ac:spMkLst>
            <pc:docMk/>
            <pc:sldMk cId="2405477544" sldId="261"/>
            <ac:spMk id="5" creationId="{ED890F70-F741-4D8B-9574-34E9327CEE71}"/>
          </ac:spMkLst>
        </pc:spChg>
        <pc:spChg chg="add mod">
          <ac:chgData name="Johannes Sæleset" userId="3f7023dc-cf6c-4a8e-8755-cb9e9162eba6" providerId="ADAL" clId="{24552510-0268-4178-A07C-B0E7A41144E2}" dt="2022-03-28T08:35:51.556" v="2575" actId="20577"/>
          <ac:spMkLst>
            <pc:docMk/>
            <pc:sldMk cId="2405477544" sldId="261"/>
            <ac:spMk id="8" creationId="{81313A45-6D24-478E-B719-94ABFEED4132}"/>
          </ac:spMkLst>
        </pc:spChg>
        <pc:picChg chg="add mod">
          <ac:chgData name="Johannes Sæleset" userId="3f7023dc-cf6c-4a8e-8755-cb9e9162eba6" providerId="ADAL" clId="{24552510-0268-4178-A07C-B0E7A41144E2}" dt="2022-03-28T08:36:48.156" v="2620" actId="1076"/>
          <ac:picMkLst>
            <pc:docMk/>
            <pc:sldMk cId="2405477544" sldId="261"/>
            <ac:picMk id="6" creationId="{98BE9BD2-8048-4C85-A187-D998EB412DAC}"/>
          </ac:picMkLst>
        </pc:picChg>
        <pc:picChg chg="add mod">
          <ac:chgData name="Johannes Sæleset" userId="3f7023dc-cf6c-4a8e-8755-cb9e9162eba6" providerId="ADAL" clId="{24552510-0268-4178-A07C-B0E7A41144E2}" dt="2022-03-28T08:36:38.915" v="2618" actId="1076"/>
          <ac:picMkLst>
            <pc:docMk/>
            <pc:sldMk cId="2405477544" sldId="261"/>
            <ac:picMk id="7" creationId="{33AC9ADD-5AC9-4FFB-BBE3-C657BF91CEDD}"/>
          </ac:picMkLst>
        </pc:picChg>
      </pc:sldChg>
      <pc:sldChg chg="modSp del mod modNotesTx">
        <pc:chgData name="Johannes Sæleset" userId="3f7023dc-cf6c-4a8e-8755-cb9e9162eba6" providerId="ADAL" clId="{24552510-0268-4178-A07C-B0E7A41144E2}" dt="2022-02-17T09:20:26.502" v="521" actId="47"/>
        <pc:sldMkLst>
          <pc:docMk/>
          <pc:sldMk cId="2827456662" sldId="261"/>
        </pc:sldMkLst>
        <pc:spChg chg="mod">
          <ac:chgData name="Johannes Sæleset" userId="3f7023dc-cf6c-4a8e-8755-cb9e9162eba6" providerId="ADAL" clId="{24552510-0268-4178-A07C-B0E7A41144E2}" dt="2022-02-17T09:01:48.667" v="518" actId="20577"/>
          <ac:spMkLst>
            <pc:docMk/>
            <pc:sldMk cId="2827456662" sldId="261"/>
            <ac:spMk id="2" creationId="{87200CF3-3A3E-471B-B1A0-1E1521AF455B}"/>
          </ac:spMkLst>
        </pc:spChg>
        <pc:spChg chg="mod">
          <ac:chgData name="Johannes Sæleset" userId="3f7023dc-cf6c-4a8e-8755-cb9e9162eba6" providerId="ADAL" clId="{24552510-0268-4178-A07C-B0E7A41144E2}" dt="2022-02-17T09:01:44.507" v="512" actId="14100"/>
          <ac:spMkLst>
            <pc:docMk/>
            <pc:sldMk cId="2827456662" sldId="261"/>
            <ac:spMk id="3" creationId="{52360E93-9910-4E2C-94AF-1602E99DEC9D}"/>
          </ac:spMkLst>
        </pc:spChg>
      </pc:sldChg>
      <pc:sldChg chg="add del">
        <pc:chgData name="Johannes Sæleset" userId="3f7023dc-cf6c-4a8e-8755-cb9e9162eba6" providerId="ADAL" clId="{24552510-0268-4178-A07C-B0E7A41144E2}" dt="2022-03-28T08:29:41.409" v="2294"/>
        <pc:sldMkLst>
          <pc:docMk/>
          <pc:sldMk cId="1913822051" sldId="262"/>
        </pc:sldMkLst>
      </pc:sldChg>
      <pc:sldChg chg="del">
        <pc:chgData name="Johannes Sæleset" userId="3f7023dc-cf6c-4a8e-8755-cb9e9162eba6" providerId="ADAL" clId="{24552510-0268-4178-A07C-B0E7A41144E2}" dt="2022-02-17T09:20:24.247" v="519" actId="47"/>
        <pc:sldMkLst>
          <pc:docMk/>
          <pc:sldMk cId="3295181012" sldId="263"/>
        </pc:sldMkLst>
      </pc:sldChg>
      <pc:sldChg chg="add del">
        <pc:chgData name="Johannes Sæleset" userId="3f7023dc-cf6c-4a8e-8755-cb9e9162eba6" providerId="ADAL" clId="{24552510-0268-4178-A07C-B0E7A41144E2}" dt="2022-02-17T09:20:25.312" v="520" actId="47"/>
        <pc:sldMkLst>
          <pc:docMk/>
          <pc:sldMk cId="3978075063" sldId="264"/>
        </pc:sldMkLst>
      </pc:sldChg>
      <pc:sldMasterChg chg="setBg modSldLayout">
        <pc:chgData name="Johannes Sæleset" userId="3f7023dc-cf6c-4a8e-8755-cb9e9162eba6" providerId="ADAL" clId="{24552510-0268-4178-A07C-B0E7A41144E2}" dt="2022-03-28T08:03:50.115" v="1241"/>
        <pc:sldMasterMkLst>
          <pc:docMk/>
          <pc:sldMasterMk cId="171230391" sldId="2147483648"/>
        </pc:sldMasterMkLst>
        <pc:sldLayoutChg chg="setBg">
          <pc:chgData name="Johannes Sæleset" userId="3f7023dc-cf6c-4a8e-8755-cb9e9162eba6" providerId="ADAL" clId="{24552510-0268-4178-A07C-B0E7A41144E2}" dt="2022-03-28T08:03:50.115" v="1241"/>
          <pc:sldLayoutMkLst>
            <pc:docMk/>
            <pc:sldMasterMk cId="171230391" sldId="2147483648"/>
            <pc:sldLayoutMk cId="2350369558" sldId="2147483649"/>
          </pc:sldLayoutMkLst>
        </pc:sldLayoutChg>
        <pc:sldLayoutChg chg="setBg">
          <pc:chgData name="Johannes Sæleset" userId="3f7023dc-cf6c-4a8e-8755-cb9e9162eba6" providerId="ADAL" clId="{24552510-0268-4178-A07C-B0E7A41144E2}" dt="2022-03-28T08:03:50.115" v="1241"/>
          <pc:sldLayoutMkLst>
            <pc:docMk/>
            <pc:sldMasterMk cId="171230391" sldId="2147483648"/>
            <pc:sldLayoutMk cId="1045299845" sldId="2147483650"/>
          </pc:sldLayoutMkLst>
        </pc:sldLayoutChg>
        <pc:sldLayoutChg chg="setBg">
          <pc:chgData name="Johannes Sæleset" userId="3f7023dc-cf6c-4a8e-8755-cb9e9162eba6" providerId="ADAL" clId="{24552510-0268-4178-A07C-B0E7A41144E2}" dt="2022-03-28T08:03:50.115" v="1241"/>
          <pc:sldLayoutMkLst>
            <pc:docMk/>
            <pc:sldMasterMk cId="171230391" sldId="2147483648"/>
            <pc:sldLayoutMk cId="577196036" sldId="2147483651"/>
          </pc:sldLayoutMkLst>
        </pc:sldLayoutChg>
        <pc:sldLayoutChg chg="setBg">
          <pc:chgData name="Johannes Sæleset" userId="3f7023dc-cf6c-4a8e-8755-cb9e9162eba6" providerId="ADAL" clId="{24552510-0268-4178-A07C-B0E7A41144E2}" dt="2022-03-28T08:03:50.115" v="1241"/>
          <pc:sldLayoutMkLst>
            <pc:docMk/>
            <pc:sldMasterMk cId="171230391" sldId="2147483648"/>
            <pc:sldLayoutMk cId="3049519216" sldId="2147483652"/>
          </pc:sldLayoutMkLst>
        </pc:sldLayoutChg>
        <pc:sldLayoutChg chg="setBg">
          <pc:chgData name="Johannes Sæleset" userId="3f7023dc-cf6c-4a8e-8755-cb9e9162eba6" providerId="ADAL" clId="{24552510-0268-4178-A07C-B0E7A41144E2}" dt="2022-03-28T08:03:50.115" v="1241"/>
          <pc:sldLayoutMkLst>
            <pc:docMk/>
            <pc:sldMasterMk cId="171230391" sldId="2147483648"/>
            <pc:sldLayoutMk cId="1308872590" sldId="2147483653"/>
          </pc:sldLayoutMkLst>
        </pc:sldLayoutChg>
        <pc:sldLayoutChg chg="setBg">
          <pc:chgData name="Johannes Sæleset" userId="3f7023dc-cf6c-4a8e-8755-cb9e9162eba6" providerId="ADAL" clId="{24552510-0268-4178-A07C-B0E7A41144E2}" dt="2022-03-28T08:03:50.115" v="1241"/>
          <pc:sldLayoutMkLst>
            <pc:docMk/>
            <pc:sldMasterMk cId="171230391" sldId="2147483648"/>
            <pc:sldLayoutMk cId="4226002546" sldId="2147483654"/>
          </pc:sldLayoutMkLst>
        </pc:sldLayoutChg>
        <pc:sldLayoutChg chg="setBg">
          <pc:chgData name="Johannes Sæleset" userId="3f7023dc-cf6c-4a8e-8755-cb9e9162eba6" providerId="ADAL" clId="{24552510-0268-4178-A07C-B0E7A41144E2}" dt="2022-03-28T08:03:50.115" v="1241"/>
          <pc:sldLayoutMkLst>
            <pc:docMk/>
            <pc:sldMasterMk cId="171230391" sldId="2147483648"/>
            <pc:sldLayoutMk cId="681755372" sldId="2147483655"/>
          </pc:sldLayoutMkLst>
        </pc:sldLayoutChg>
        <pc:sldLayoutChg chg="setBg">
          <pc:chgData name="Johannes Sæleset" userId="3f7023dc-cf6c-4a8e-8755-cb9e9162eba6" providerId="ADAL" clId="{24552510-0268-4178-A07C-B0E7A41144E2}" dt="2022-03-28T08:03:50.115" v="1241"/>
          <pc:sldLayoutMkLst>
            <pc:docMk/>
            <pc:sldMasterMk cId="171230391" sldId="2147483648"/>
            <pc:sldLayoutMk cId="3952220561" sldId="2147483656"/>
          </pc:sldLayoutMkLst>
        </pc:sldLayoutChg>
        <pc:sldLayoutChg chg="setBg">
          <pc:chgData name="Johannes Sæleset" userId="3f7023dc-cf6c-4a8e-8755-cb9e9162eba6" providerId="ADAL" clId="{24552510-0268-4178-A07C-B0E7A41144E2}" dt="2022-03-28T08:03:50.115" v="1241"/>
          <pc:sldLayoutMkLst>
            <pc:docMk/>
            <pc:sldMasterMk cId="171230391" sldId="2147483648"/>
            <pc:sldLayoutMk cId="2887180871" sldId="2147483657"/>
          </pc:sldLayoutMkLst>
        </pc:sldLayoutChg>
        <pc:sldLayoutChg chg="setBg">
          <pc:chgData name="Johannes Sæleset" userId="3f7023dc-cf6c-4a8e-8755-cb9e9162eba6" providerId="ADAL" clId="{24552510-0268-4178-A07C-B0E7A41144E2}" dt="2022-03-28T08:03:50.115" v="1241"/>
          <pc:sldLayoutMkLst>
            <pc:docMk/>
            <pc:sldMasterMk cId="171230391" sldId="2147483648"/>
            <pc:sldLayoutMk cId="1621540562" sldId="2147483658"/>
          </pc:sldLayoutMkLst>
        </pc:sldLayoutChg>
        <pc:sldLayoutChg chg="setBg">
          <pc:chgData name="Johannes Sæleset" userId="3f7023dc-cf6c-4a8e-8755-cb9e9162eba6" providerId="ADAL" clId="{24552510-0268-4178-A07C-B0E7A41144E2}" dt="2022-03-28T08:03:50.115" v="1241"/>
          <pc:sldLayoutMkLst>
            <pc:docMk/>
            <pc:sldMasterMk cId="171230391" sldId="2147483648"/>
            <pc:sldLayoutMk cId="1476664082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9DA7FF-395D-45B1-9B00-C364064B4010}" type="datetimeFigureOut">
              <a:rPr lang="nb-NO" smtClean="0"/>
              <a:t>08.12.2023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6C558F-7457-43BE-9692-5A9D849E4A9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1021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dirty="0"/>
              <a:t>- Nå skal det handle om </a:t>
            </a:r>
            <a:r>
              <a:rPr lang="nn-NO" dirty="0" err="1"/>
              <a:t>hvordan</a:t>
            </a:r>
            <a:r>
              <a:rPr lang="nn-NO" dirty="0"/>
              <a:t> evolusjon fungerer på </a:t>
            </a:r>
            <a:r>
              <a:rPr lang="nn-NO" dirty="0" err="1"/>
              <a:t>genene</a:t>
            </a:r>
            <a:r>
              <a:rPr lang="nn-NO" dirty="0"/>
              <a:t> våre. </a:t>
            </a:r>
          </a:p>
          <a:p>
            <a:pPr marL="171450" indent="-171450">
              <a:buFontTx/>
              <a:buChar char="-"/>
            </a:pPr>
            <a:r>
              <a:rPr lang="nb-NO" dirty="0"/>
              <a:t>Tenk deg at du kjører bil og er i en livsfarlig situasjon. Det </a:t>
            </a:r>
            <a:r>
              <a:rPr lang="nb-NO" u="sng" dirty="0"/>
              <a:t>eneste</a:t>
            </a:r>
            <a:r>
              <a:rPr lang="nb-NO" dirty="0"/>
              <a:t> som kan redde deg er å redusere drivstofforbruket på bilen. Da vil det lønne seg å kaste ut setene og få av dørene for å få bilen lettere.</a:t>
            </a:r>
          </a:p>
          <a:p>
            <a:pPr marL="171450" indent="-171450">
              <a:buFontTx/>
              <a:buChar char="-"/>
            </a:pPr>
            <a:r>
              <a:rPr lang="nb-NO" dirty="0"/>
              <a:t>Omtrent slik fungerer evolusjon også: Dyr og planter som overlever bedre enn andre i et miljø har oftest gener som er ødelagte eller skrudd av. Dette kan gi fordel i øyeblikket, men i det lange løp blir mulighetene for utvikling mindre på grunn av ødelagte gener.</a:t>
            </a:r>
          </a:p>
          <a:p>
            <a:pPr marL="171450" indent="-171450">
              <a:buFontTx/>
              <a:buChar char="-"/>
            </a:pPr>
            <a:r>
              <a:rPr lang="nb-NO" dirty="0"/>
              <a:t>I den neste filmen får vi se de to kanskje beste eksemplene på evolusjon vi har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6C558F-7457-43BE-9692-5A9D849E4A95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9582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fontAlgn="ctr">
              <a:lnSpc>
                <a:spcPct val="107000"/>
              </a:lnSpc>
              <a:spcAft>
                <a:spcPts val="800"/>
              </a:spcAft>
              <a:buSzPts val="1000"/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nn-NO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Skru på automatisk teksting med automatisk </a:t>
            </a:r>
            <a:r>
              <a:rPr lang="nn-NO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oversettelse</a:t>
            </a:r>
            <a:r>
              <a:rPr lang="nn-NO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til norsk </a:t>
            </a:r>
            <a:endParaRPr lang="nb-NO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n-NO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Skru </a:t>
            </a:r>
            <a:r>
              <a:rPr lang="nn-NO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hastigheten</a:t>
            </a:r>
            <a:r>
              <a:rPr lang="nn-NO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ned til 0,9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n-NO" sz="1100" dirty="0">
              <a:effectLst/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n-NO" sz="1100" dirty="0">
                <a:effectLst/>
                <a:latin typeface="Calibri" panose="020F0502020204030204" pitchFamily="34" charset="0"/>
              </a:rPr>
              <a:t>Lenke til videoen: https://www.youtube.com/watch?v=jlmgFFBBopM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n-NO" sz="1100" dirty="0">
              <a:effectLst/>
              <a:latin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6C558F-7457-43BE-9692-5A9D849E4A95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443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2950" lvl="1" indent="-285750" fontAlgn="ctr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nn-NO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Oppgavene</a:t>
            </a:r>
            <a:r>
              <a:rPr lang="nn-NO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fungerer som oppsummering av videoen og refleksjon rundt behovet for nytt DNA.</a:t>
            </a:r>
            <a:endParaRPr lang="nb-NO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fontAlgn="ctr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nn-NO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 </a:t>
            </a:r>
            <a:r>
              <a:rPr lang="nn-NO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elevene</a:t>
            </a:r>
            <a:r>
              <a:rPr lang="nn-NO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 grupper på 2-4</a:t>
            </a:r>
            <a:endParaRPr lang="nb-NO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fontAlgn="ctr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nn-NO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 ut "Evolusjon del 9 - evolusjon eller </a:t>
            </a:r>
            <a:r>
              <a:rPr lang="nn-NO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devolusjon</a:t>
            </a:r>
            <a:r>
              <a:rPr lang="nn-NO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n-NO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elevark</a:t>
            </a:r>
            <a:r>
              <a:rPr lang="nn-NO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</a:t>
            </a:r>
            <a:endParaRPr lang="nb-NO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fontAlgn="ctr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nn-NO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Svarene</a:t>
            </a:r>
            <a:r>
              <a:rPr lang="nn-NO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finnes i videoen</a:t>
            </a:r>
          </a:p>
          <a:p>
            <a:pPr marL="342900" lvl="0" indent="-342900" fontAlgn="ctr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n-NO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Oppsummering i plenum</a:t>
            </a:r>
            <a:endParaRPr lang="nb-NO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fontAlgn="ctr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nn-NO" sz="1100" dirty="0" err="1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Hva</a:t>
            </a:r>
            <a:r>
              <a:rPr lang="nn-NO" sz="1100" dirty="0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snakket </a:t>
            </a:r>
            <a:r>
              <a:rPr lang="nn-NO" sz="1100" dirty="0" err="1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dere</a:t>
            </a:r>
            <a:r>
              <a:rPr lang="nn-NO" sz="1100" dirty="0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om?</a:t>
            </a:r>
            <a:endParaRPr lang="nb-NO" sz="1100" dirty="0">
              <a:solidFill>
                <a:srgbClr val="5B9BD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fontAlgn="ctr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nn-NO" sz="1100" dirty="0" err="1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Jeg</a:t>
            </a:r>
            <a:r>
              <a:rPr lang="nn-NO" sz="1100" dirty="0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synes det er </a:t>
            </a:r>
            <a:r>
              <a:rPr lang="nn-NO" sz="1100" dirty="0" err="1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spennende</a:t>
            </a:r>
            <a:r>
              <a:rPr lang="nn-NO" sz="1100" dirty="0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med </a:t>
            </a:r>
            <a:r>
              <a:rPr lang="nn-NO" sz="1100" dirty="0" err="1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forskning</a:t>
            </a:r>
            <a:r>
              <a:rPr lang="nn-NO" sz="1100" dirty="0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på </a:t>
            </a:r>
            <a:r>
              <a:rPr lang="nn-NO" sz="1100" dirty="0" err="1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bakterier</a:t>
            </a:r>
            <a:r>
              <a:rPr lang="nn-NO" sz="1100" dirty="0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fordi de lever så kort så evolusjon skjer raskt og kan </a:t>
            </a:r>
            <a:r>
              <a:rPr lang="nn-NO" sz="1100" dirty="0" err="1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observeres</a:t>
            </a:r>
            <a:r>
              <a:rPr lang="nn-NO" sz="1100" dirty="0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I </a:t>
            </a:r>
            <a:r>
              <a:rPr lang="nn-NO" sz="1100" dirty="0" err="1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E.Colieksperiementet</a:t>
            </a:r>
            <a:r>
              <a:rPr lang="nn-NO" sz="1100" dirty="0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har de observert like mange </a:t>
            </a:r>
            <a:r>
              <a:rPr lang="nn-NO" sz="1100" dirty="0" err="1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generasjoner</a:t>
            </a:r>
            <a:r>
              <a:rPr lang="nn-NO" sz="1100" dirty="0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som 1 million år menneske-evolusjon. </a:t>
            </a:r>
            <a:r>
              <a:rPr lang="nn-NO" sz="1100" dirty="0" err="1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Noen</a:t>
            </a:r>
            <a:r>
              <a:rPr lang="nn-NO" sz="1100" dirty="0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n-NO" sz="1100" dirty="0" err="1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ganger</a:t>
            </a:r>
            <a:r>
              <a:rPr lang="nn-NO" sz="1100" dirty="0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n-NO" sz="1100" dirty="0" err="1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gjør</a:t>
            </a:r>
            <a:r>
              <a:rPr lang="nn-NO" sz="1100" dirty="0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kopieringsfeil i arvestoffet, altså </a:t>
            </a:r>
            <a:r>
              <a:rPr lang="nn-NO" sz="1100" dirty="0" err="1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mutasjoner</a:t>
            </a:r>
            <a:r>
              <a:rPr lang="nn-NO" sz="1100" dirty="0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at </a:t>
            </a:r>
            <a:r>
              <a:rPr lang="nn-NO" sz="1100" dirty="0" err="1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bakteriene</a:t>
            </a:r>
            <a:r>
              <a:rPr lang="nn-NO" sz="1100" dirty="0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klarer seg </a:t>
            </a:r>
            <a:r>
              <a:rPr lang="nn-NO" sz="1100" dirty="0" err="1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bedre</a:t>
            </a:r>
            <a:r>
              <a:rPr lang="nn-NO" sz="1100" dirty="0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Men </a:t>
            </a:r>
            <a:r>
              <a:rPr lang="nn-NO" sz="1100" dirty="0" err="1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siden</a:t>
            </a:r>
            <a:r>
              <a:rPr lang="nn-NO" sz="1100" dirty="0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fleste </a:t>
            </a:r>
            <a:r>
              <a:rPr lang="nn-NO" sz="1100" dirty="0" err="1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endringene</a:t>
            </a:r>
            <a:r>
              <a:rPr lang="nn-NO" sz="1100" dirty="0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n-NO" sz="1100" dirty="0" err="1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ødelegger</a:t>
            </a:r>
            <a:r>
              <a:rPr lang="nn-NO" sz="1100" dirty="0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eller skrur av </a:t>
            </a:r>
            <a:r>
              <a:rPr lang="nn-NO" sz="1100" dirty="0" err="1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gener</a:t>
            </a:r>
            <a:r>
              <a:rPr lang="nn-NO" sz="1100" dirty="0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klarer de seg </a:t>
            </a:r>
            <a:r>
              <a:rPr lang="nn-NO" sz="1100" dirty="0" err="1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ikke</a:t>
            </a:r>
            <a:r>
              <a:rPr lang="nn-NO" sz="1100" dirty="0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n-NO" sz="1100" dirty="0" err="1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bedre</a:t>
            </a:r>
            <a:r>
              <a:rPr lang="nn-NO" sz="1100" dirty="0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på lang sikt i et naturlig miljø. </a:t>
            </a:r>
            <a:r>
              <a:rPr lang="nn-NO" sz="1100" dirty="0" err="1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Forskerne</a:t>
            </a:r>
            <a:r>
              <a:rPr lang="nn-NO" sz="1100" dirty="0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har altså </a:t>
            </a:r>
            <a:r>
              <a:rPr lang="nn-NO" sz="1100" dirty="0" err="1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ikke</a:t>
            </a:r>
            <a:r>
              <a:rPr lang="nn-NO" sz="1100" dirty="0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funnet ut </a:t>
            </a:r>
            <a:r>
              <a:rPr lang="nn-NO" sz="1100" dirty="0" err="1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hvordan</a:t>
            </a:r>
            <a:r>
              <a:rPr lang="nn-NO" sz="1100" dirty="0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nytt DNA lages ennå, men når arvestoffet blir </a:t>
            </a:r>
            <a:r>
              <a:rPr lang="nn-NO" sz="1100" dirty="0" err="1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forsket</a:t>
            </a:r>
            <a:r>
              <a:rPr lang="nn-NO" sz="1100" dirty="0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på viser de </a:t>
            </a:r>
            <a:r>
              <a:rPr lang="nn-NO" sz="1100" dirty="0" err="1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mer</a:t>
            </a:r>
            <a:r>
              <a:rPr lang="nn-NO" sz="1100" dirty="0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og </a:t>
            </a:r>
            <a:r>
              <a:rPr lang="nn-NO" sz="1100" dirty="0" err="1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mer</a:t>
            </a:r>
            <a:r>
              <a:rPr lang="nn-NO" sz="1100" dirty="0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n-NO" sz="1100" dirty="0" err="1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tydelig</a:t>
            </a:r>
            <a:r>
              <a:rPr lang="nn-NO" sz="1100" dirty="0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n-NO" sz="1100" dirty="0" err="1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hvordan</a:t>
            </a:r>
            <a:r>
              <a:rPr lang="nn-NO" sz="1100" dirty="0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DNA er som en superdatamaskin som </a:t>
            </a:r>
            <a:r>
              <a:rPr lang="nn-NO" sz="1100" dirty="0" err="1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lagrer</a:t>
            </a:r>
            <a:r>
              <a:rPr lang="nn-NO" sz="1100" dirty="0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informasjon om </a:t>
            </a:r>
            <a:r>
              <a:rPr lang="nn-NO" sz="1100" dirty="0" err="1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hvordan</a:t>
            </a:r>
            <a:r>
              <a:rPr lang="nn-NO" sz="1100" dirty="0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du og </a:t>
            </a:r>
            <a:r>
              <a:rPr lang="nn-NO" sz="1100" dirty="0" err="1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jeg</a:t>
            </a:r>
            <a:r>
              <a:rPr lang="nn-NO" sz="1100" dirty="0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skal </a:t>
            </a:r>
            <a:r>
              <a:rPr lang="nn-NO" sz="1100" dirty="0" err="1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</a:t>
            </a:r>
            <a:r>
              <a:rPr lang="nn-NO" sz="1100" dirty="0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ut.</a:t>
            </a:r>
            <a:endParaRPr lang="nb-NO" sz="1100" dirty="0">
              <a:solidFill>
                <a:srgbClr val="5B9BD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fontAlgn="ctr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nn-NO" sz="1100" dirty="0" err="1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Hva</a:t>
            </a:r>
            <a:r>
              <a:rPr lang="nn-NO" sz="1100" dirty="0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tenker </a:t>
            </a:r>
            <a:r>
              <a:rPr lang="nn-NO" sz="1100" dirty="0" err="1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dere</a:t>
            </a:r>
            <a:r>
              <a:rPr lang="nn-NO" sz="1100" dirty="0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er det </a:t>
            </a:r>
            <a:r>
              <a:rPr lang="nn-NO" sz="1100" dirty="0" err="1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noe</a:t>
            </a:r>
            <a:r>
              <a:rPr lang="nn-NO" sz="1100" dirty="0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poeng å lære om </a:t>
            </a:r>
            <a:r>
              <a:rPr lang="nn-NO" sz="1100" dirty="0" err="1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hva</a:t>
            </a:r>
            <a:r>
              <a:rPr lang="nn-NO" sz="1100" dirty="0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n-NO" sz="1100" dirty="0" err="1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forskere</a:t>
            </a:r>
            <a:r>
              <a:rPr lang="nn-NO" sz="1100" dirty="0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vet og </a:t>
            </a:r>
            <a:r>
              <a:rPr lang="nn-NO" sz="1100" dirty="0" err="1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ikke</a:t>
            </a:r>
            <a:r>
              <a:rPr lang="nn-NO" sz="1100" dirty="0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vet om evolusjon? </a:t>
            </a:r>
            <a:endParaRPr lang="nb-NO" sz="1100" dirty="0">
              <a:solidFill>
                <a:srgbClr val="5B9BD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fontAlgn="ctr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endParaRPr lang="nb-NO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6C558F-7457-43BE-9692-5A9D849E4A95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15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91C020F-5974-4861-AF41-8446C8B41C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AB637D4C-EB9C-4419-AFF5-057680D430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275C95C-7108-47E2-8B9B-93D27A6C8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CA9A-7540-4EA4-B687-14317E77C3A0}" type="datetimeFigureOut">
              <a:rPr lang="nb-NO" smtClean="0"/>
              <a:t>08.12.2023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2DF7F02-AC69-4B2F-A590-C4E5A12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D74C515-D1F6-4DEC-BE42-BDEB81696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4C853-A544-45AB-83AA-512C692AEB4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0369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976902C-F8FE-4778-8EF9-FFEC03509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CD758FC-93D1-4233-AFB1-49DA4D78B2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5E2E8DA-6939-4363-8098-E6D3190E0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CA9A-7540-4EA4-B687-14317E77C3A0}" type="datetimeFigureOut">
              <a:rPr lang="nb-NO" smtClean="0"/>
              <a:t>08.12.2023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E5BE46A-BDD1-4507-8DF0-48B2DE6C8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FF21CD9-BE31-4607-B83C-D9335529F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4C853-A544-45AB-83AA-512C692AEB4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21540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80323201-CF65-474D-986D-B9C978857A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940B5BC-0D30-457D-8618-8C82FCDEE4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63829F7-4BEE-4046-9A59-E72ADB843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CA9A-7540-4EA4-B687-14317E77C3A0}" type="datetimeFigureOut">
              <a:rPr lang="nb-NO" smtClean="0"/>
              <a:t>08.12.2023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BF3DC57-C8DA-47B8-94D7-073F23413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B99C2EB-2883-4109-963B-634BB65AC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4C853-A544-45AB-83AA-512C692AEB4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6664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B301AC0-118B-4A74-BECF-D3F737044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438B3BA-10F2-4B39-B575-FAA2C376B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544792E-D574-4585-8999-79E0337C8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CA9A-7540-4EA4-B687-14317E77C3A0}" type="datetimeFigureOut">
              <a:rPr lang="nb-NO" smtClean="0"/>
              <a:t>08.12.2023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D307DEE-3490-4206-BC37-4774E1696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C3341E5-95DE-4A5B-B3C2-16D5CD9A7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4C853-A544-45AB-83AA-512C692AEB4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5299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F3A39CA-B359-4380-8D6E-07BBE73DC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5E82222-763F-4260-9D2F-1B11925C74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70117DC-378D-4D7A-8E12-C3FD81B5E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CA9A-7540-4EA4-B687-14317E77C3A0}" type="datetimeFigureOut">
              <a:rPr lang="nb-NO" smtClean="0"/>
              <a:t>08.12.2023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A391DE7-6D40-4291-8660-993AB1581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9A733A8-6830-4A36-A882-5D7D30DB5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4C853-A544-45AB-83AA-512C692AEB4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7196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61DA755-7124-4FA5-8549-B16486C68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A9E9221-376F-4FED-989F-E097B8094E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A04762C-2735-499A-8039-88E76A01F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B12C6C7-4B5F-4540-AB4B-CE020233F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CA9A-7540-4EA4-B687-14317E77C3A0}" type="datetimeFigureOut">
              <a:rPr lang="nb-NO" smtClean="0"/>
              <a:t>08.12.2023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D36E7CD-C216-4323-A7F6-BAC4C55A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F100C4B-8A15-4A27-9A70-806550946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4C853-A544-45AB-83AA-512C692AEB4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9519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450C39F-5917-49C6-B919-918C70A40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2596CDF-AEB6-4B7C-8190-2DFDC33AD2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B05A43D-A82E-4C5C-9005-5D80F20FB5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63B60C63-ED0E-40D9-8655-B193F3B10F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B647FA0-04F4-4D85-BDEE-95BDCE3147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7EC3A05A-2C01-4992-83DE-6ABCE7677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CA9A-7540-4EA4-B687-14317E77C3A0}" type="datetimeFigureOut">
              <a:rPr lang="nb-NO" smtClean="0"/>
              <a:t>08.12.2023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2E96822-1961-4C77-B0CC-B832CCBA6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53160511-1E99-4515-8A9E-43C99FA56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4C853-A544-45AB-83AA-512C692AEB4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08872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742DA3-1339-4D85-9843-29F0589AC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19A82E2-F899-4532-9420-6AC9E1D26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CA9A-7540-4EA4-B687-14317E77C3A0}" type="datetimeFigureOut">
              <a:rPr lang="nb-NO" smtClean="0"/>
              <a:t>08.12.2023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3EA2974-0C41-4513-BA3E-04BC634A7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5596430-9A7A-46E9-82B0-605012035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4C853-A544-45AB-83AA-512C692AEB4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6002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450A2544-8C86-4C5C-B7F2-23FDA4333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CA9A-7540-4EA4-B687-14317E77C3A0}" type="datetimeFigureOut">
              <a:rPr lang="nb-NO" smtClean="0"/>
              <a:t>08.12.2023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6C0372E-EB2D-4038-B4AB-89907327C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3F24BF3D-3CE5-407C-BE40-DC2C2A83C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4C853-A544-45AB-83AA-512C692AEB4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81755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94CA8EB-4CB8-4B50-ABDA-AF57E812B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3975415-18EA-4B2E-9601-5C0DC4764A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F57C3C9-98C0-4BC3-96F6-8AFC8FCF1B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D5BE358-8E1A-4CD6-9655-35D105FAB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CA9A-7540-4EA4-B687-14317E77C3A0}" type="datetimeFigureOut">
              <a:rPr lang="nb-NO" smtClean="0"/>
              <a:t>08.12.2023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D8E3440-7DC8-463B-A928-89E58DBF0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004139B-DADB-4B6F-90CE-8589A1E95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4C853-A544-45AB-83AA-512C692AEB4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52220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0B33523-91FB-4AC7-A78E-AD2EEA251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D43F5861-4D72-4D5F-A99D-B67874CAF6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BFAA4AE-1F3D-45ED-9723-C64643355E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3C07233-E8BB-4080-9F92-1F98BF572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CA9A-7540-4EA4-B687-14317E77C3A0}" type="datetimeFigureOut">
              <a:rPr lang="nb-NO" smtClean="0"/>
              <a:t>08.12.2023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01744C4-4735-49B6-B361-C3CAD38DF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021ACC0-CAE8-4A33-9F50-DF7E0719B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4C853-A544-45AB-83AA-512C692AEB4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87180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0847AE3A-101D-4D88-BB28-C834F2739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74BBBF2-6A01-46B6-AFBA-21A2D0BDC8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55531C3-2990-49FF-9664-9A4A3AA811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9CA9A-7540-4EA4-B687-14317E77C3A0}" type="datetimeFigureOut">
              <a:rPr lang="nb-NO" smtClean="0"/>
              <a:t>08.12.2023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395AD8D-2DD5-41E9-B523-76E5EA238E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69F741A-15AE-4C8A-A89B-1DFD7DAA58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4C853-A544-45AB-83AA-512C692AEB4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230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jlmgFFBBopM?feature=oembed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B1C15D7-9137-4609-8F44-763F7095F2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7788" y="1144746"/>
            <a:ext cx="10196423" cy="2387600"/>
          </a:xfrm>
        </p:spPr>
        <p:txBody>
          <a:bodyPr/>
          <a:lstStyle/>
          <a:p>
            <a:r>
              <a:rPr lang="nb-NO" dirty="0"/>
              <a:t>Evolusjon eller devolusjon?</a:t>
            </a:r>
          </a:p>
        </p:txBody>
      </p:sp>
      <p:sp>
        <p:nvSpPr>
          <p:cNvPr id="4" name="Undertittel 2">
            <a:extLst>
              <a:ext uri="{FF2B5EF4-FFF2-40B4-BE49-F238E27FC236}">
                <a16:creationId xmlns:a16="http://schemas.microsoft.com/office/drawing/2014/main" id="{FF833EF7-EE16-4942-BCAC-FA130CCF1FE8}"/>
              </a:ext>
            </a:extLst>
          </p:cNvPr>
          <p:cNvSpPr txBox="1">
            <a:spLocks/>
          </p:cNvSpPr>
          <p:nvPr/>
        </p:nvSpPr>
        <p:spPr>
          <a:xfrm>
            <a:off x="9680146" y="6436159"/>
            <a:ext cx="3087778" cy="29527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n-NO" sz="2000" dirty="0"/>
              <a:t>Johannes Sæleset</a:t>
            </a:r>
            <a:endParaRPr lang="nb-NO" sz="2000" dirty="0"/>
          </a:p>
        </p:txBody>
      </p:sp>
      <p:pic>
        <p:nvPicPr>
          <p:cNvPr id="5" name="Picture 6" descr="Creative Commons License">
            <a:extLst>
              <a:ext uri="{FF2B5EF4-FFF2-40B4-BE49-F238E27FC236}">
                <a16:creationId xmlns:a16="http://schemas.microsoft.com/office/drawing/2014/main" id="{975E0390-21F8-44AB-BBBC-A146FF27C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5230" y="6388033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9752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2EBF4AF-CD42-4BAE-A482-7A1BFDF09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3021"/>
            <a:ext cx="10515600" cy="1325563"/>
          </a:xfrm>
        </p:spPr>
        <p:txBody>
          <a:bodyPr/>
          <a:lstStyle/>
          <a:p>
            <a:pPr algn="ctr"/>
            <a:endParaRPr lang="nb-NO" dirty="0"/>
          </a:p>
        </p:txBody>
      </p:sp>
      <p:pic>
        <p:nvPicPr>
          <p:cNvPr id="6" name="Media på Internett 5" title="Antibiotic Resistance &amp; Bacterial Evolution: What’s the Real Story? (Long Story Short, Ep. 3)">
            <a:hlinkClick r:id="" action="ppaction://media"/>
            <a:extLst>
              <a:ext uri="{FF2B5EF4-FFF2-40B4-BE49-F238E27FC236}">
                <a16:creationId xmlns:a16="http://schemas.microsoft.com/office/drawing/2014/main" id="{0FF1293A-6F37-4560-9863-C47A2BAB3937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88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414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tel 1">
            <a:extLst>
              <a:ext uri="{FF2B5EF4-FFF2-40B4-BE49-F238E27FC236}">
                <a16:creationId xmlns:a16="http://schemas.microsoft.com/office/drawing/2014/main" id="{39439DA8-8FB1-44C7-BB98-A7B62B76F1E8}"/>
              </a:ext>
            </a:extLst>
          </p:cNvPr>
          <p:cNvSpPr txBox="1">
            <a:spLocks/>
          </p:cNvSpPr>
          <p:nvPr/>
        </p:nvSpPr>
        <p:spPr>
          <a:xfrm>
            <a:off x="997788" y="2235200"/>
            <a:ext cx="10196423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b-NO" sz="6000" dirty="0"/>
              <a:t>Diskusjonsoppgaver</a:t>
            </a:r>
          </a:p>
        </p:txBody>
      </p:sp>
    </p:spTree>
    <p:extLst>
      <p:ext uri="{BB962C8B-B14F-4D97-AF65-F5344CB8AC3E}">
        <p14:creationId xmlns:p14="http://schemas.microsoft.com/office/powerpoint/2010/main" val="2626981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TM03457491[[fn=Metropolitt]]</Template>
  <TotalTime>1090</TotalTime>
  <Words>349</Words>
  <Application>Microsoft Office PowerPoint</Application>
  <PresentationFormat>Widescreen</PresentationFormat>
  <Paragraphs>22</Paragraphs>
  <Slides>3</Slides>
  <Notes>3</Notes>
  <HiddenSlides>0</HiddenSlides>
  <MMClips>1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Office-tema</vt:lpstr>
      <vt:lpstr>Evolusjon eller devolusjon?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Evolusjon – en kamp for tilværelsen</dc:title>
  <dc:creator>Johannes Sæleset</dc:creator>
  <cp:lastModifiedBy>Britt-Ellen Skregelid Birkeland</cp:lastModifiedBy>
  <cp:revision>2</cp:revision>
  <dcterms:created xsi:type="dcterms:W3CDTF">2022-01-04T09:08:14Z</dcterms:created>
  <dcterms:modified xsi:type="dcterms:W3CDTF">2023-12-08T13:39:53Z</dcterms:modified>
</cp:coreProperties>
</file>